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702" r:id="rId2"/>
  </p:sldMasterIdLst>
  <p:notesMasterIdLst>
    <p:notesMasterId r:id="rId11"/>
  </p:notesMasterIdLst>
  <p:handoutMasterIdLst>
    <p:handoutMasterId r:id="rId12"/>
  </p:handoutMasterIdLst>
  <p:sldIdLst>
    <p:sldId id="257" r:id="rId3"/>
    <p:sldId id="284" r:id="rId4"/>
    <p:sldId id="286" r:id="rId5"/>
    <p:sldId id="287" r:id="rId6"/>
    <p:sldId id="296" r:id="rId7"/>
    <p:sldId id="294" r:id="rId8"/>
    <p:sldId id="288" r:id="rId9"/>
    <p:sldId id="290" r:id="rId10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8D"/>
    <a:srgbClr val="004A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023" autoAdjust="0"/>
    <p:restoredTop sz="96224" autoAdjust="0"/>
  </p:normalViewPr>
  <p:slideViewPr>
    <p:cSldViewPr snapToGrid="0">
      <p:cViewPr>
        <p:scale>
          <a:sx n="89" d="100"/>
          <a:sy n="89" d="100"/>
        </p:scale>
        <p:origin x="-523" y="23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-1238"/>
    </p:cViewPr>
  </p:sorterViewPr>
  <p:notesViewPr>
    <p:cSldViewPr snapToGrid="0">
      <p:cViewPr varScale="1">
        <p:scale>
          <a:sx n="64" d="100"/>
          <a:sy n="64" d="100"/>
        </p:scale>
        <p:origin x="3115" y="7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xmlns="" id="{D404F67A-CC71-4018-B648-AFD8A4C6184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 dirty="0">
              <a:latin typeface="Arial" panose="020B0604020202020204" pitchFamily="34" charset="0"/>
            </a:endParaRP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xmlns="" id="{35CCBB78-E851-40F4-B125-808001E9423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559F61-7180-42DE-820C-F0685AF77542}" type="datetimeFigureOut">
              <a:rPr lang="de-DE" smtClean="0">
                <a:latin typeface="Arial" panose="020B0604020202020204" pitchFamily="34" charset="0"/>
              </a:rPr>
              <a:t>02.09.2021</a:t>
            </a:fld>
            <a:endParaRPr lang="de-DE" dirty="0">
              <a:latin typeface="Arial" panose="020B0604020202020204" pitchFamily="34" charset="0"/>
            </a:endParaRP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xmlns="" id="{492B06D0-6237-4168-9F11-A1DE8C1B26D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 dirty="0">
              <a:latin typeface="Arial" panose="020B0604020202020204" pitchFamily="34" charset="0"/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xmlns="" id="{86018E41-EB0E-4A24-89A8-F54E7C36467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8B0172-F09F-42C0-8258-5F93D84D399D}" type="slidenum">
              <a:rPr lang="de-DE" smtClean="0">
                <a:latin typeface="Arial" panose="020B0604020202020204" pitchFamily="34" charset="0"/>
              </a:rPr>
              <a:t>‹Nr.›</a:t>
            </a:fld>
            <a:endParaRPr lang="de-DE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74088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328242A0-5330-4AA1-AA39-E6462421FCB6}" type="datetimeFigureOut">
              <a:rPr lang="de-DE" smtClean="0"/>
              <a:pPr/>
              <a:t>02.09.2021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6BA05DA8-C72F-4E70-B8E5-22B7D26EA277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130656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xmlns="" id="{ADBB452C-DA87-4545-8DF8-34C45F639AA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56616" y="101602"/>
            <a:ext cx="7091742" cy="6807196"/>
          </a:xfrm>
          <a:prstGeom prst="rect">
            <a:avLst/>
          </a:prstGeom>
        </p:spPr>
      </p:pic>
      <p:sp>
        <p:nvSpPr>
          <p:cNvPr id="45" name="Rechteck 44" hidden="1">
            <a:extLst>
              <a:ext uri="{FF2B5EF4-FFF2-40B4-BE49-F238E27FC236}">
                <a16:creationId xmlns:a16="http://schemas.microsoft.com/office/drawing/2014/main" xmlns="" id="{7314C94F-CB29-4066-8772-E60492061245}"/>
              </a:ext>
            </a:extLst>
          </p:cNvPr>
          <p:cNvSpPr/>
          <p:nvPr userDrawn="1"/>
        </p:nvSpPr>
        <p:spPr>
          <a:xfrm>
            <a:off x="0" y="1587906"/>
            <a:ext cx="12192000" cy="2412995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100000">
                <a:schemeClr val="tx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6" name="Rechteck 55">
            <a:extLst>
              <a:ext uri="{FF2B5EF4-FFF2-40B4-BE49-F238E27FC236}">
                <a16:creationId xmlns:a16="http://schemas.microsoft.com/office/drawing/2014/main" xmlns="" id="{0D45F7F7-D1F7-447B-A479-2B87CDC9A189}"/>
              </a:ext>
            </a:extLst>
          </p:cNvPr>
          <p:cNvSpPr/>
          <p:nvPr userDrawn="1"/>
        </p:nvSpPr>
        <p:spPr>
          <a:xfrm>
            <a:off x="0" y="101601"/>
            <a:ext cx="5153025" cy="675639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atin typeface="+mj-lt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xmlns="" id="{207D8119-9A38-4D7F-91B7-7A25F71078A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91194" y="4663696"/>
            <a:ext cx="4576081" cy="748674"/>
          </a:xfrm>
          <a:prstGeom prst="rect">
            <a:avLst/>
          </a:prstGeom>
        </p:spPr>
        <p:txBody>
          <a:bodyPr wrap="square" anchor="b"/>
          <a:lstStyle>
            <a:lvl1pPr algn="l">
              <a:defRPr sz="4400" b="1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de-DE" dirty="0"/>
              <a:t>Mastertitel Zweizeilig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xmlns="" id="{4E6B7623-C747-447B-B77D-8860A11A45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1194" y="5463170"/>
            <a:ext cx="4576081" cy="504371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Master-Untertitelformat bearbeiten</a:t>
            </a:r>
          </a:p>
        </p:txBody>
      </p:sp>
      <p:grpSp>
        <p:nvGrpSpPr>
          <p:cNvPr id="8" name="Gruppieren 7">
            <a:extLst>
              <a:ext uri="{FF2B5EF4-FFF2-40B4-BE49-F238E27FC236}">
                <a16:creationId xmlns:a16="http://schemas.microsoft.com/office/drawing/2014/main" xmlns="" id="{3BAA99A6-1E64-4AED-BFEA-D6BC8FD7AC80}"/>
              </a:ext>
            </a:extLst>
          </p:cNvPr>
          <p:cNvGrpSpPr/>
          <p:nvPr userDrawn="1"/>
        </p:nvGrpSpPr>
        <p:grpSpPr>
          <a:xfrm>
            <a:off x="289178" y="352578"/>
            <a:ext cx="3130297" cy="648615"/>
            <a:chOff x="388056" y="3728642"/>
            <a:chExt cx="4383969" cy="908383"/>
          </a:xfrm>
        </p:grpSpPr>
        <p:pic>
          <p:nvPicPr>
            <p:cNvPr id="7" name="Grafik 6" descr="Ein Bild, das Zeichnung, Essen enthält.&#10;&#10;Automatisch generierte Beschreibung">
              <a:extLst>
                <a:ext uri="{FF2B5EF4-FFF2-40B4-BE49-F238E27FC236}">
                  <a16:creationId xmlns:a16="http://schemas.microsoft.com/office/drawing/2014/main" xmlns="" id="{8A2650D4-4EA6-4BBF-8437-18EA445635C3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7090"/>
            <a:stretch/>
          </p:blipFill>
          <p:spPr>
            <a:xfrm>
              <a:off x="388056" y="3728642"/>
              <a:ext cx="993069" cy="908383"/>
            </a:xfrm>
            <a:prstGeom prst="rect">
              <a:avLst/>
            </a:prstGeom>
          </p:spPr>
        </p:pic>
        <p:pic>
          <p:nvPicPr>
            <p:cNvPr id="17" name="Grafik 16" descr="Ein Bild, das Zeichnung, Essen enthält.&#10;&#10;Automatisch generierte Beschreibung">
              <a:extLst>
                <a:ext uri="{FF2B5EF4-FFF2-40B4-BE49-F238E27FC236}">
                  <a16:creationId xmlns:a16="http://schemas.microsoft.com/office/drawing/2014/main" xmlns="" id="{339039BF-D96A-41C6-A966-BF2176D50BC3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328" r="-1138"/>
            <a:stretch/>
          </p:blipFill>
          <p:spPr>
            <a:xfrm>
              <a:off x="1485900" y="3728642"/>
              <a:ext cx="3286125" cy="908383"/>
            </a:xfrm>
            <a:prstGeom prst="rect">
              <a:avLst/>
            </a:prstGeom>
          </p:spPr>
        </p:pic>
      </p:grpSp>
      <p:cxnSp>
        <p:nvCxnSpPr>
          <p:cNvPr id="19" name="Gerader Verbinder 18">
            <a:extLst>
              <a:ext uri="{FF2B5EF4-FFF2-40B4-BE49-F238E27FC236}">
                <a16:creationId xmlns:a16="http://schemas.microsoft.com/office/drawing/2014/main" xmlns="" id="{A8E4431A-F98E-4B61-894B-E86967A48F06}"/>
              </a:ext>
            </a:extLst>
          </p:cNvPr>
          <p:cNvCxnSpPr>
            <a:cxnSpLocks/>
          </p:cNvCxnSpPr>
          <p:nvPr userDrawn="1"/>
        </p:nvCxnSpPr>
        <p:spPr>
          <a:xfrm>
            <a:off x="0" y="50800"/>
            <a:ext cx="12200965" cy="0"/>
          </a:xfrm>
          <a:prstGeom prst="line">
            <a:avLst/>
          </a:prstGeom>
          <a:ln w="1111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97859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orstellung_2_Perso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hteck 19">
            <a:extLst>
              <a:ext uri="{FF2B5EF4-FFF2-40B4-BE49-F238E27FC236}">
                <a16:creationId xmlns:a16="http://schemas.microsoft.com/office/drawing/2014/main" xmlns="" id="{F53BE8CB-B295-4EEE-B5D9-BA8B46E18696}"/>
              </a:ext>
            </a:extLst>
          </p:cNvPr>
          <p:cNvSpPr/>
          <p:nvPr userDrawn="1"/>
        </p:nvSpPr>
        <p:spPr>
          <a:xfrm>
            <a:off x="1024729" y="4882061"/>
            <a:ext cx="4608513" cy="125468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xmlns="" id="{5FF846CF-CC0C-40D3-A7D0-BAC2823B44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963" y="333379"/>
            <a:ext cx="11522074" cy="1032506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xmlns="" id="{9DA866E9-C678-432F-8BF8-B6777D1D194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Titel des Vortrags, Name des Referenten, Veranstaltung, Datum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xmlns="" id="{2B80AE85-CDD5-4AEE-9110-9BF52227FDC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DF5A8BD-E949-4BEE-BC04-18DF6B43ADBB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6" name="Bildplatzhalter 5">
            <a:extLst>
              <a:ext uri="{FF2B5EF4-FFF2-40B4-BE49-F238E27FC236}">
                <a16:creationId xmlns:a16="http://schemas.microsoft.com/office/drawing/2014/main" xmlns="" id="{4DFC7BA7-9000-457C-B566-563981F9BF2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024729" y="1855102"/>
            <a:ext cx="4608512" cy="2865997"/>
          </a:xfrm>
        </p:spPr>
        <p:txBody>
          <a:bodyPr/>
          <a:lstStyle/>
          <a:p>
            <a:endParaRPr lang="de-DE"/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xmlns="" id="{CEB8D7C1-7120-4E8C-AEFA-F06E6F24D426}"/>
              </a:ext>
            </a:extLst>
          </p:cNvPr>
          <p:cNvSpPr/>
          <p:nvPr userDrawn="1"/>
        </p:nvSpPr>
        <p:spPr>
          <a:xfrm>
            <a:off x="6573439" y="4882061"/>
            <a:ext cx="4608513" cy="125468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Bildplatzhalter 5">
            <a:extLst>
              <a:ext uri="{FF2B5EF4-FFF2-40B4-BE49-F238E27FC236}">
                <a16:creationId xmlns:a16="http://schemas.microsoft.com/office/drawing/2014/main" xmlns="" id="{42C1D59B-F3CB-4362-8174-F4442F1AE8E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573439" y="1855102"/>
            <a:ext cx="4593832" cy="2865997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8" name="Textplatzhalter 8">
            <a:extLst>
              <a:ext uri="{FF2B5EF4-FFF2-40B4-BE49-F238E27FC236}">
                <a16:creationId xmlns:a16="http://schemas.microsoft.com/office/drawing/2014/main" xmlns="" id="{77A8BD2C-5FF0-4ADF-834D-87DC0D51E54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00149" y="5028214"/>
            <a:ext cx="4257675" cy="461963"/>
          </a:xfrm>
        </p:spPr>
        <p:txBody>
          <a:bodyPr anchor="ctr" anchorCtr="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 marL="0" indent="0" algn="ctr">
              <a:buFontTx/>
              <a:buNone/>
              <a:defRPr sz="2400" b="1"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2"/>
            <a:r>
              <a:rPr lang="de-DE" dirty="0"/>
              <a:t>Vorname Nachname</a:t>
            </a:r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xmlns="" id="{E2530DFC-8B0E-4B6F-9BFC-409F37268CC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00150" y="5509404"/>
            <a:ext cx="4257675" cy="461963"/>
          </a:xfrm>
        </p:spPr>
        <p:txBody>
          <a:bodyPr anchor="ctr" anchorCtr="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 marL="0" indent="0" algn="ctr">
              <a:buClr>
                <a:schemeClr val="accent1"/>
              </a:buClr>
              <a:buFontTx/>
              <a:buNone/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2"/>
            <a:r>
              <a:rPr lang="de-DE" dirty="0"/>
              <a:t>Information Bearbeiten</a:t>
            </a:r>
          </a:p>
        </p:txBody>
      </p:sp>
      <p:sp>
        <p:nvSpPr>
          <p:cNvPr id="14" name="Textplatzhalter 8">
            <a:extLst>
              <a:ext uri="{FF2B5EF4-FFF2-40B4-BE49-F238E27FC236}">
                <a16:creationId xmlns:a16="http://schemas.microsoft.com/office/drawing/2014/main" xmlns="" id="{84602A02-BFCC-4219-AB10-03F3F2E2FE1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734175" y="5028214"/>
            <a:ext cx="4257675" cy="461963"/>
          </a:xfrm>
        </p:spPr>
        <p:txBody>
          <a:bodyPr anchor="ctr" anchorCtr="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 marL="0" indent="0" algn="ctr">
              <a:buFontTx/>
              <a:buNone/>
              <a:defRPr sz="2400" b="1"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2"/>
            <a:r>
              <a:rPr lang="de-DE" dirty="0"/>
              <a:t>Vorname Nachname</a:t>
            </a:r>
          </a:p>
        </p:txBody>
      </p:sp>
      <p:sp>
        <p:nvSpPr>
          <p:cNvPr id="15" name="Textplatzhalter 8">
            <a:extLst>
              <a:ext uri="{FF2B5EF4-FFF2-40B4-BE49-F238E27FC236}">
                <a16:creationId xmlns:a16="http://schemas.microsoft.com/office/drawing/2014/main" xmlns="" id="{B28450CB-1B51-4875-80CA-E68DE4DD93A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734176" y="5509404"/>
            <a:ext cx="4257675" cy="461963"/>
          </a:xfrm>
        </p:spPr>
        <p:txBody>
          <a:bodyPr anchor="ctr" anchorCtr="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 marL="0" indent="0" algn="ctr">
              <a:buClr>
                <a:schemeClr val="accent1"/>
              </a:buClr>
              <a:buFontTx/>
              <a:buNone/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2"/>
            <a:r>
              <a:rPr lang="de-DE" dirty="0"/>
              <a:t>Information Bearbeiten</a:t>
            </a:r>
          </a:p>
        </p:txBody>
      </p:sp>
    </p:spTree>
    <p:extLst>
      <p:ext uri="{BB962C8B-B14F-4D97-AF65-F5344CB8AC3E}">
        <p14:creationId xmlns:p14="http://schemas.microsoft.com/office/powerpoint/2010/main" val="20765758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orstellung_Grupp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115AEAC7-C672-4BFA-A2B6-0FB95563B5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963" y="333379"/>
            <a:ext cx="11522074" cy="1032506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xmlns="" id="{EFBEE46D-CA90-41AC-B2EC-A19EFC0C4D7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Titel des Vortrags, Name des Referenten, Veranstaltung, Datum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xmlns="" id="{6069806C-9E44-4BF2-B37A-1E9CFA8D037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DF5A8BD-E949-4BEE-BC04-18DF6B43ADBB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6" name="Bildplatzhalter 5">
            <a:extLst>
              <a:ext uri="{FF2B5EF4-FFF2-40B4-BE49-F238E27FC236}">
                <a16:creationId xmlns:a16="http://schemas.microsoft.com/office/drawing/2014/main" xmlns="" id="{31105367-C54E-49CA-A616-1B28CB089C7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077913" y="1844675"/>
            <a:ext cx="1239907" cy="1584325"/>
          </a:xfrm>
        </p:spPr>
        <p:txBody>
          <a:bodyPr/>
          <a:lstStyle/>
          <a:p>
            <a:endParaRPr lang="de-DE"/>
          </a:p>
        </p:txBody>
      </p:sp>
      <p:sp>
        <p:nvSpPr>
          <p:cNvPr id="7" name="Bildplatzhalter 5">
            <a:extLst>
              <a:ext uri="{FF2B5EF4-FFF2-40B4-BE49-F238E27FC236}">
                <a16:creationId xmlns:a16="http://schemas.microsoft.com/office/drawing/2014/main" xmlns="" id="{8346A284-3FDD-49C7-B375-4A91616A5B2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802876" y="1844675"/>
            <a:ext cx="1239907" cy="1584325"/>
          </a:xfrm>
        </p:spPr>
        <p:txBody>
          <a:bodyPr/>
          <a:lstStyle/>
          <a:p>
            <a:endParaRPr lang="de-DE"/>
          </a:p>
        </p:txBody>
      </p:sp>
      <p:sp>
        <p:nvSpPr>
          <p:cNvPr id="8" name="Bildplatzhalter 5">
            <a:extLst>
              <a:ext uri="{FF2B5EF4-FFF2-40B4-BE49-F238E27FC236}">
                <a16:creationId xmlns:a16="http://schemas.microsoft.com/office/drawing/2014/main" xmlns="" id="{C6650BCF-4F6E-439F-82FD-6620C319961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527839" y="1844675"/>
            <a:ext cx="1239907" cy="1584325"/>
          </a:xfrm>
        </p:spPr>
        <p:txBody>
          <a:bodyPr/>
          <a:lstStyle/>
          <a:p>
            <a:endParaRPr lang="de-DE"/>
          </a:p>
        </p:txBody>
      </p:sp>
      <p:sp>
        <p:nvSpPr>
          <p:cNvPr id="9" name="Bildplatzhalter 5">
            <a:extLst>
              <a:ext uri="{FF2B5EF4-FFF2-40B4-BE49-F238E27FC236}">
                <a16:creationId xmlns:a16="http://schemas.microsoft.com/office/drawing/2014/main" xmlns="" id="{0A0A5E49-7787-417D-8694-F374C5B5940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52802" y="1844675"/>
            <a:ext cx="1239907" cy="1584325"/>
          </a:xfrm>
        </p:spPr>
        <p:txBody>
          <a:bodyPr/>
          <a:lstStyle/>
          <a:p>
            <a:endParaRPr lang="de-DE"/>
          </a:p>
        </p:txBody>
      </p:sp>
      <p:sp>
        <p:nvSpPr>
          <p:cNvPr id="10" name="Bildplatzhalter 5">
            <a:extLst>
              <a:ext uri="{FF2B5EF4-FFF2-40B4-BE49-F238E27FC236}">
                <a16:creationId xmlns:a16="http://schemas.microsoft.com/office/drawing/2014/main" xmlns="" id="{8744029D-DFF4-43F6-874A-86C31443150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977765" y="1844675"/>
            <a:ext cx="1239907" cy="1584325"/>
          </a:xfrm>
        </p:spPr>
        <p:txBody>
          <a:bodyPr/>
          <a:lstStyle/>
          <a:p>
            <a:endParaRPr lang="de-DE"/>
          </a:p>
        </p:txBody>
      </p:sp>
      <p:sp>
        <p:nvSpPr>
          <p:cNvPr id="11" name="Bildplatzhalter 5">
            <a:extLst>
              <a:ext uri="{FF2B5EF4-FFF2-40B4-BE49-F238E27FC236}">
                <a16:creationId xmlns:a16="http://schemas.microsoft.com/office/drawing/2014/main" xmlns="" id="{647F6598-4D13-4E68-A503-99EAEC6BA834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702730" y="1844675"/>
            <a:ext cx="1239907" cy="1584325"/>
          </a:xfrm>
        </p:spPr>
        <p:txBody>
          <a:bodyPr/>
          <a:lstStyle/>
          <a:p>
            <a:endParaRPr lang="de-DE"/>
          </a:p>
        </p:txBody>
      </p:sp>
      <p:sp>
        <p:nvSpPr>
          <p:cNvPr id="12" name="Bildplatzhalter 5">
            <a:extLst>
              <a:ext uri="{FF2B5EF4-FFF2-40B4-BE49-F238E27FC236}">
                <a16:creationId xmlns:a16="http://schemas.microsoft.com/office/drawing/2014/main" xmlns="" id="{992EC88A-5DE2-41C1-815C-B48DD8A25020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1077913" y="4006850"/>
            <a:ext cx="1239907" cy="1584325"/>
          </a:xfrm>
        </p:spPr>
        <p:txBody>
          <a:bodyPr/>
          <a:lstStyle/>
          <a:p>
            <a:endParaRPr lang="de-DE"/>
          </a:p>
        </p:txBody>
      </p:sp>
      <p:sp>
        <p:nvSpPr>
          <p:cNvPr id="13" name="Bildplatzhalter 5">
            <a:extLst>
              <a:ext uri="{FF2B5EF4-FFF2-40B4-BE49-F238E27FC236}">
                <a16:creationId xmlns:a16="http://schemas.microsoft.com/office/drawing/2014/main" xmlns="" id="{6F540F4A-78C1-443E-98F4-41F6D5377FA0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2802876" y="4006850"/>
            <a:ext cx="1239907" cy="1584325"/>
          </a:xfrm>
        </p:spPr>
        <p:txBody>
          <a:bodyPr/>
          <a:lstStyle/>
          <a:p>
            <a:endParaRPr lang="de-DE"/>
          </a:p>
        </p:txBody>
      </p:sp>
      <p:sp>
        <p:nvSpPr>
          <p:cNvPr id="14" name="Bildplatzhalter 5">
            <a:extLst>
              <a:ext uri="{FF2B5EF4-FFF2-40B4-BE49-F238E27FC236}">
                <a16:creationId xmlns:a16="http://schemas.microsoft.com/office/drawing/2014/main" xmlns="" id="{94354AF7-511E-44C8-BAF7-10F3F4643389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4527839" y="4006850"/>
            <a:ext cx="1239907" cy="1584325"/>
          </a:xfrm>
        </p:spPr>
        <p:txBody>
          <a:bodyPr/>
          <a:lstStyle/>
          <a:p>
            <a:endParaRPr lang="de-DE"/>
          </a:p>
        </p:txBody>
      </p:sp>
      <p:sp>
        <p:nvSpPr>
          <p:cNvPr id="15" name="Bildplatzhalter 5">
            <a:extLst>
              <a:ext uri="{FF2B5EF4-FFF2-40B4-BE49-F238E27FC236}">
                <a16:creationId xmlns:a16="http://schemas.microsoft.com/office/drawing/2014/main" xmlns="" id="{00AB7A4B-133D-4455-A4DC-A7ED2BB4A369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252802" y="4006850"/>
            <a:ext cx="1239907" cy="1584325"/>
          </a:xfrm>
        </p:spPr>
        <p:txBody>
          <a:bodyPr/>
          <a:lstStyle/>
          <a:p>
            <a:endParaRPr lang="de-DE"/>
          </a:p>
        </p:txBody>
      </p:sp>
      <p:sp>
        <p:nvSpPr>
          <p:cNvPr id="16" name="Bildplatzhalter 5">
            <a:extLst>
              <a:ext uri="{FF2B5EF4-FFF2-40B4-BE49-F238E27FC236}">
                <a16:creationId xmlns:a16="http://schemas.microsoft.com/office/drawing/2014/main" xmlns="" id="{41D03B26-6A34-4732-B3B7-26B365C70721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7977765" y="4006850"/>
            <a:ext cx="1239907" cy="1584325"/>
          </a:xfrm>
        </p:spPr>
        <p:txBody>
          <a:bodyPr/>
          <a:lstStyle/>
          <a:p>
            <a:endParaRPr lang="de-DE"/>
          </a:p>
        </p:txBody>
      </p:sp>
      <p:sp>
        <p:nvSpPr>
          <p:cNvPr id="17" name="Bildplatzhalter 5">
            <a:extLst>
              <a:ext uri="{FF2B5EF4-FFF2-40B4-BE49-F238E27FC236}">
                <a16:creationId xmlns:a16="http://schemas.microsoft.com/office/drawing/2014/main" xmlns="" id="{6DBFFEB1-0014-4EDB-B1E5-74F8CD1C5DFC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9702730" y="4006850"/>
            <a:ext cx="1239907" cy="1584325"/>
          </a:xfrm>
        </p:spPr>
        <p:txBody>
          <a:bodyPr/>
          <a:lstStyle/>
          <a:p>
            <a:endParaRPr lang="de-DE"/>
          </a:p>
        </p:txBody>
      </p:sp>
      <p:sp>
        <p:nvSpPr>
          <p:cNvPr id="19" name="Textplatzhalter 18">
            <a:extLst>
              <a:ext uri="{FF2B5EF4-FFF2-40B4-BE49-F238E27FC236}">
                <a16:creationId xmlns:a16="http://schemas.microsoft.com/office/drawing/2014/main" xmlns="" id="{98BBBAEC-F423-48D5-85F6-EE5263ECD46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43032" y="3429000"/>
            <a:ext cx="1709668" cy="352425"/>
          </a:xfrm>
          <a:solidFill>
            <a:schemeClr val="bg1"/>
          </a:solidFill>
        </p:spPr>
        <p:txBody>
          <a:bodyPr/>
          <a:lstStyle>
            <a:lvl1pPr marL="0" indent="0" algn="ctr">
              <a:buNone/>
              <a:defRPr sz="1400" b="0">
                <a:solidFill>
                  <a:schemeClr val="accent3">
                    <a:lumMod val="75000"/>
                  </a:schemeClr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10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Name</a:t>
            </a:r>
          </a:p>
        </p:txBody>
      </p:sp>
      <p:sp>
        <p:nvSpPr>
          <p:cNvPr id="20" name="Textplatzhalter 18">
            <a:extLst>
              <a:ext uri="{FF2B5EF4-FFF2-40B4-BE49-F238E27FC236}">
                <a16:creationId xmlns:a16="http://schemas.microsoft.com/office/drawing/2014/main" xmlns="" id="{C723C531-B5BD-4F84-B750-106905D53B66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2567995" y="3429000"/>
            <a:ext cx="1709668" cy="352425"/>
          </a:xfrm>
          <a:solidFill>
            <a:schemeClr val="bg1"/>
          </a:solidFill>
        </p:spPr>
        <p:txBody>
          <a:bodyPr/>
          <a:lstStyle>
            <a:lvl1pPr marL="0" indent="0" algn="ctr">
              <a:buNone/>
              <a:defRPr sz="1400" b="0">
                <a:solidFill>
                  <a:schemeClr val="accent3">
                    <a:lumMod val="75000"/>
                  </a:schemeClr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10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Name</a:t>
            </a:r>
          </a:p>
        </p:txBody>
      </p:sp>
      <p:sp>
        <p:nvSpPr>
          <p:cNvPr id="21" name="Textplatzhalter 18">
            <a:extLst>
              <a:ext uri="{FF2B5EF4-FFF2-40B4-BE49-F238E27FC236}">
                <a16:creationId xmlns:a16="http://schemas.microsoft.com/office/drawing/2014/main" xmlns="" id="{74F7489F-46EE-4056-8E23-40392B588F2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292958" y="3429000"/>
            <a:ext cx="1709668" cy="352425"/>
          </a:xfrm>
          <a:solidFill>
            <a:schemeClr val="bg1"/>
          </a:solidFill>
        </p:spPr>
        <p:txBody>
          <a:bodyPr/>
          <a:lstStyle>
            <a:lvl1pPr marL="0" indent="0" algn="ctr">
              <a:buNone/>
              <a:defRPr sz="1400" b="0">
                <a:solidFill>
                  <a:schemeClr val="accent3">
                    <a:lumMod val="75000"/>
                  </a:schemeClr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10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Name</a:t>
            </a:r>
          </a:p>
        </p:txBody>
      </p:sp>
      <p:sp>
        <p:nvSpPr>
          <p:cNvPr id="22" name="Textplatzhalter 18">
            <a:extLst>
              <a:ext uri="{FF2B5EF4-FFF2-40B4-BE49-F238E27FC236}">
                <a16:creationId xmlns:a16="http://schemas.microsoft.com/office/drawing/2014/main" xmlns="" id="{0373492B-0456-4C0B-AAE9-5312A6E35FF8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017921" y="3429000"/>
            <a:ext cx="1709668" cy="352425"/>
          </a:xfrm>
          <a:solidFill>
            <a:schemeClr val="bg1"/>
          </a:solidFill>
        </p:spPr>
        <p:txBody>
          <a:bodyPr/>
          <a:lstStyle>
            <a:lvl1pPr marL="0" indent="0" algn="ctr">
              <a:buNone/>
              <a:defRPr sz="1400" b="0">
                <a:solidFill>
                  <a:schemeClr val="accent3">
                    <a:lumMod val="75000"/>
                  </a:schemeClr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10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Name</a:t>
            </a:r>
          </a:p>
        </p:txBody>
      </p:sp>
      <p:sp>
        <p:nvSpPr>
          <p:cNvPr id="23" name="Textplatzhalter 18">
            <a:extLst>
              <a:ext uri="{FF2B5EF4-FFF2-40B4-BE49-F238E27FC236}">
                <a16:creationId xmlns:a16="http://schemas.microsoft.com/office/drawing/2014/main" xmlns="" id="{9F19561D-A9C4-4949-BE39-D2B34391E02D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7742884" y="3429000"/>
            <a:ext cx="1709668" cy="352425"/>
          </a:xfrm>
          <a:solidFill>
            <a:schemeClr val="bg1"/>
          </a:solidFill>
        </p:spPr>
        <p:txBody>
          <a:bodyPr/>
          <a:lstStyle>
            <a:lvl1pPr marL="0" indent="0" algn="ctr">
              <a:buNone/>
              <a:defRPr sz="1400" b="0">
                <a:solidFill>
                  <a:schemeClr val="accent3">
                    <a:lumMod val="75000"/>
                  </a:schemeClr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10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Name</a:t>
            </a:r>
          </a:p>
        </p:txBody>
      </p:sp>
      <p:sp>
        <p:nvSpPr>
          <p:cNvPr id="24" name="Textplatzhalter 18">
            <a:extLst>
              <a:ext uri="{FF2B5EF4-FFF2-40B4-BE49-F238E27FC236}">
                <a16:creationId xmlns:a16="http://schemas.microsoft.com/office/drawing/2014/main" xmlns="" id="{EF909138-1B71-4756-B392-1BD8782F1D93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467847" y="3429000"/>
            <a:ext cx="1709668" cy="352425"/>
          </a:xfrm>
          <a:solidFill>
            <a:schemeClr val="bg1"/>
          </a:solidFill>
        </p:spPr>
        <p:txBody>
          <a:bodyPr/>
          <a:lstStyle>
            <a:lvl1pPr marL="0" indent="0" algn="ctr">
              <a:buNone/>
              <a:defRPr sz="1400" b="0">
                <a:solidFill>
                  <a:schemeClr val="accent3">
                    <a:lumMod val="75000"/>
                  </a:schemeClr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10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Name</a:t>
            </a:r>
          </a:p>
        </p:txBody>
      </p:sp>
      <p:sp>
        <p:nvSpPr>
          <p:cNvPr id="25" name="Textplatzhalter 18">
            <a:extLst>
              <a:ext uri="{FF2B5EF4-FFF2-40B4-BE49-F238E27FC236}">
                <a16:creationId xmlns:a16="http://schemas.microsoft.com/office/drawing/2014/main" xmlns="" id="{8531264B-04CA-4830-BCBC-448F24B360BC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843032" y="5591175"/>
            <a:ext cx="1709668" cy="352425"/>
          </a:xfrm>
          <a:solidFill>
            <a:schemeClr val="bg1"/>
          </a:solidFill>
        </p:spPr>
        <p:txBody>
          <a:bodyPr/>
          <a:lstStyle>
            <a:lvl1pPr marL="0" indent="0" algn="ctr">
              <a:buNone/>
              <a:defRPr sz="1400" b="0">
                <a:solidFill>
                  <a:schemeClr val="accent3">
                    <a:lumMod val="75000"/>
                  </a:schemeClr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10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Name</a:t>
            </a:r>
          </a:p>
        </p:txBody>
      </p:sp>
      <p:sp>
        <p:nvSpPr>
          <p:cNvPr id="26" name="Textplatzhalter 18">
            <a:extLst>
              <a:ext uri="{FF2B5EF4-FFF2-40B4-BE49-F238E27FC236}">
                <a16:creationId xmlns:a16="http://schemas.microsoft.com/office/drawing/2014/main" xmlns="" id="{8C281047-299E-471A-9673-4546758FE24F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2567995" y="5591175"/>
            <a:ext cx="1709668" cy="352425"/>
          </a:xfrm>
          <a:solidFill>
            <a:schemeClr val="bg1"/>
          </a:solidFill>
        </p:spPr>
        <p:txBody>
          <a:bodyPr/>
          <a:lstStyle>
            <a:lvl1pPr marL="0" indent="0" algn="ctr">
              <a:buNone/>
              <a:defRPr sz="1400" b="0">
                <a:solidFill>
                  <a:schemeClr val="accent3">
                    <a:lumMod val="75000"/>
                  </a:schemeClr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10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Name</a:t>
            </a:r>
          </a:p>
        </p:txBody>
      </p:sp>
      <p:sp>
        <p:nvSpPr>
          <p:cNvPr id="27" name="Textplatzhalter 18">
            <a:extLst>
              <a:ext uri="{FF2B5EF4-FFF2-40B4-BE49-F238E27FC236}">
                <a16:creationId xmlns:a16="http://schemas.microsoft.com/office/drawing/2014/main" xmlns="" id="{89787383-4B19-483F-8648-F15DB501B0D1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292958" y="5591175"/>
            <a:ext cx="1709668" cy="352425"/>
          </a:xfrm>
          <a:solidFill>
            <a:schemeClr val="bg1"/>
          </a:solidFill>
        </p:spPr>
        <p:txBody>
          <a:bodyPr/>
          <a:lstStyle>
            <a:lvl1pPr marL="0" indent="0" algn="ctr">
              <a:buNone/>
              <a:defRPr sz="1400" b="0">
                <a:solidFill>
                  <a:schemeClr val="accent3">
                    <a:lumMod val="75000"/>
                  </a:schemeClr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10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Name</a:t>
            </a:r>
          </a:p>
        </p:txBody>
      </p:sp>
      <p:sp>
        <p:nvSpPr>
          <p:cNvPr id="28" name="Textplatzhalter 18">
            <a:extLst>
              <a:ext uri="{FF2B5EF4-FFF2-40B4-BE49-F238E27FC236}">
                <a16:creationId xmlns:a16="http://schemas.microsoft.com/office/drawing/2014/main" xmlns="" id="{A6535EF3-B68F-4D63-90DF-E79807E770C6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017921" y="5591175"/>
            <a:ext cx="1709668" cy="352425"/>
          </a:xfrm>
          <a:solidFill>
            <a:schemeClr val="bg1"/>
          </a:solidFill>
        </p:spPr>
        <p:txBody>
          <a:bodyPr/>
          <a:lstStyle>
            <a:lvl1pPr marL="0" indent="0" algn="ctr">
              <a:buNone/>
              <a:defRPr sz="1400" b="0">
                <a:solidFill>
                  <a:schemeClr val="accent3">
                    <a:lumMod val="75000"/>
                  </a:schemeClr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10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Name</a:t>
            </a:r>
          </a:p>
        </p:txBody>
      </p:sp>
      <p:sp>
        <p:nvSpPr>
          <p:cNvPr id="29" name="Textplatzhalter 18">
            <a:extLst>
              <a:ext uri="{FF2B5EF4-FFF2-40B4-BE49-F238E27FC236}">
                <a16:creationId xmlns:a16="http://schemas.microsoft.com/office/drawing/2014/main" xmlns="" id="{34DC7721-3820-47F5-849A-D02C38FC840B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7742884" y="5591175"/>
            <a:ext cx="1709668" cy="352425"/>
          </a:xfrm>
          <a:solidFill>
            <a:schemeClr val="bg1"/>
          </a:solidFill>
        </p:spPr>
        <p:txBody>
          <a:bodyPr/>
          <a:lstStyle>
            <a:lvl1pPr marL="0" indent="0" algn="ctr">
              <a:buNone/>
              <a:defRPr sz="1400" b="0">
                <a:solidFill>
                  <a:schemeClr val="accent3">
                    <a:lumMod val="75000"/>
                  </a:schemeClr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10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Name</a:t>
            </a:r>
          </a:p>
        </p:txBody>
      </p:sp>
      <p:sp>
        <p:nvSpPr>
          <p:cNvPr id="30" name="Textplatzhalter 18">
            <a:extLst>
              <a:ext uri="{FF2B5EF4-FFF2-40B4-BE49-F238E27FC236}">
                <a16:creationId xmlns:a16="http://schemas.microsoft.com/office/drawing/2014/main" xmlns="" id="{925764E8-F285-4DAF-9BB6-7566A1C918A0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9467847" y="5591175"/>
            <a:ext cx="1709668" cy="352425"/>
          </a:xfrm>
          <a:solidFill>
            <a:schemeClr val="bg1"/>
          </a:solidFill>
        </p:spPr>
        <p:txBody>
          <a:bodyPr/>
          <a:lstStyle>
            <a:lvl1pPr marL="0" indent="0" algn="ctr">
              <a:buNone/>
              <a:defRPr sz="1400" b="0">
                <a:solidFill>
                  <a:schemeClr val="accent3">
                    <a:lumMod val="75000"/>
                  </a:schemeClr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10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Name</a:t>
            </a:r>
          </a:p>
        </p:txBody>
      </p:sp>
    </p:spTree>
    <p:extLst>
      <p:ext uri="{BB962C8B-B14F-4D97-AF65-F5344CB8AC3E}">
        <p14:creationId xmlns:p14="http://schemas.microsoft.com/office/powerpoint/2010/main" val="42582094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58F2A50C-F1AC-407B-9F4A-3A38EE8306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963" y="333379"/>
            <a:ext cx="11522074" cy="1032506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xmlns="" id="{1168350B-D3CA-41A3-AF8B-D4008758BBB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Titel des Vortrags, Name des Referenten, Veranstaltung, Datum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xmlns="" id="{F9BDAD1A-5774-439B-A906-A7AC33E06BE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DF5A8BD-E949-4BEE-BC04-18DF6B43ADBB}" type="slidenum">
              <a:rPr lang="de-DE" smtClean="0"/>
              <a:pPr/>
              <a:t>‹Nr.›</a:t>
            </a:fld>
            <a:endParaRPr lang="de-DE" dirty="0"/>
          </a:p>
        </p:txBody>
      </p:sp>
      <p:graphicFrame>
        <p:nvGraphicFramePr>
          <p:cNvPr id="7" name="Tabelle 7">
            <a:extLst>
              <a:ext uri="{FF2B5EF4-FFF2-40B4-BE49-F238E27FC236}">
                <a16:creationId xmlns:a16="http://schemas.microsoft.com/office/drawing/2014/main" xmlns="" id="{C0521D6E-8305-407C-8327-DAC78A369915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714203818"/>
              </p:ext>
            </p:extLst>
          </p:nvPr>
        </p:nvGraphicFramePr>
        <p:xfrm>
          <a:off x="334962" y="1844674"/>
          <a:ext cx="11522076" cy="42846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80088">
                  <a:extLst>
                    <a:ext uri="{9D8B030D-6E8A-4147-A177-3AD203B41FA5}">
                      <a16:colId xmlns:a16="http://schemas.microsoft.com/office/drawing/2014/main" xmlns="" val="164200090"/>
                    </a:ext>
                  </a:extLst>
                </a:gridCol>
                <a:gridCol w="1943100">
                  <a:extLst>
                    <a:ext uri="{9D8B030D-6E8A-4147-A177-3AD203B41FA5}">
                      <a16:colId xmlns:a16="http://schemas.microsoft.com/office/drawing/2014/main" xmlns="" val="571788093"/>
                    </a:ext>
                  </a:extLst>
                </a:gridCol>
                <a:gridCol w="1905000">
                  <a:extLst>
                    <a:ext uri="{9D8B030D-6E8A-4147-A177-3AD203B41FA5}">
                      <a16:colId xmlns:a16="http://schemas.microsoft.com/office/drawing/2014/main" xmlns="" val="2135760257"/>
                    </a:ext>
                  </a:extLst>
                </a:gridCol>
                <a:gridCol w="1893888">
                  <a:extLst>
                    <a:ext uri="{9D8B030D-6E8A-4147-A177-3AD203B41FA5}">
                      <a16:colId xmlns:a16="http://schemas.microsoft.com/office/drawing/2014/main" xmlns="" val="3491662571"/>
                    </a:ext>
                  </a:extLst>
                </a:gridCol>
              </a:tblGrid>
              <a:tr h="535583">
                <a:tc>
                  <a:txBody>
                    <a:bodyPr/>
                    <a:lstStyle/>
                    <a:p>
                      <a:r>
                        <a:rPr lang="de-DE" dirty="0"/>
                        <a:t>Überschrift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Punkt 1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Punkt 2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Punkt 3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36746984"/>
                  </a:ext>
                </a:extLst>
              </a:tr>
              <a:tr h="535583"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Produkt 1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1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1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1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39797587"/>
                  </a:ext>
                </a:extLst>
              </a:tr>
              <a:tr h="535583"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Produkt 2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2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2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2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94060216"/>
                  </a:ext>
                </a:extLst>
              </a:tr>
              <a:tr h="535583"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Produkt 3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3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3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3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69849098"/>
                  </a:ext>
                </a:extLst>
              </a:tr>
              <a:tr h="535583"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Produkt 4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4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4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4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36866678"/>
                  </a:ext>
                </a:extLst>
              </a:tr>
              <a:tr h="535583"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Produkt 5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5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5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5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29028147"/>
                  </a:ext>
                </a:extLst>
              </a:tr>
              <a:tr h="535583"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Produkt 6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6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6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6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69988332"/>
                  </a:ext>
                </a:extLst>
              </a:tr>
              <a:tr h="535583">
                <a:tc>
                  <a:txBody>
                    <a:bodyPr/>
                    <a:lstStyle/>
                    <a:p>
                      <a:r>
                        <a:rPr lang="de-DE" b="1" dirty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Summe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1" dirty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XXX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1" dirty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XXX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1" dirty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XXX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504823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423194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iträ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eck 11">
            <a:extLst>
              <a:ext uri="{FF2B5EF4-FFF2-40B4-BE49-F238E27FC236}">
                <a16:creationId xmlns:a16="http://schemas.microsoft.com/office/drawing/2014/main" xmlns="" id="{87B3A036-E76D-4E57-B400-AC87D49FA3A6}"/>
              </a:ext>
            </a:extLst>
          </p:cNvPr>
          <p:cNvSpPr/>
          <p:nvPr userDrawn="1"/>
        </p:nvSpPr>
        <p:spPr>
          <a:xfrm>
            <a:off x="334962" y="1844675"/>
            <a:ext cx="11522074" cy="4284663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xmlns="" id="{03009488-9BD8-4AF6-8E5F-47EBD9C862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963" y="333379"/>
            <a:ext cx="11522074" cy="1032506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xmlns="" id="{E5A105FF-3A54-44B5-BD1F-2A8DDF9A62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Titel des Vortrags, Name des Referenten, Veranstaltung, Datum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xmlns="" id="{D31AF72D-603A-49BC-8E23-C565B0935F2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DF5A8BD-E949-4BEE-BC04-18DF6B43ADBB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xmlns="" id="{40572CC2-71D2-4DFF-9FF9-5B9A2652F0CC}"/>
              </a:ext>
            </a:extLst>
          </p:cNvPr>
          <p:cNvSpPr/>
          <p:nvPr userDrawn="1"/>
        </p:nvSpPr>
        <p:spPr>
          <a:xfrm>
            <a:off x="949362" y="2527998"/>
            <a:ext cx="1802004" cy="180200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xmlns="" id="{3D99F87F-AAE1-4CE7-90E6-06AE4CD75E9F}"/>
              </a:ext>
            </a:extLst>
          </p:cNvPr>
          <p:cNvSpPr/>
          <p:nvPr userDrawn="1"/>
        </p:nvSpPr>
        <p:spPr>
          <a:xfrm>
            <a:off x="3759944" y="2527998"/>
            <a:ext cx="1802004" cy="180200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xmlns="" id="{037D979C-64AB-454B-AA39-4E58E0D01272}"/>
              </a:ext>
            </a:extLst>
          </p:cNvPr>
          <p:cNvSpPr/>
          <p:nvPr userDrawn="1"/>
        </p:nvSpPr>
        <p:spPr>
          <a:xfrm>
            <a:off x="6570526" y="2527998"/>
            <a:ext cx="1802004" cy="180200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xmlns="" id="{5CEAD899-1F7C-4755-A2EE-987940F114D9}"/>
              </a:ext>
            </a:extLst>
          </p:cNvPr>
          <p:cNvSpPr/>
          <p:nvPr userDrawn="1"/>
        </p:nvSpPr>
        <p:spPr>
          <a:xfrm>
            <a:off x="9381108" y="2527998"/>
            <a:ext cx="1802004" cy="180200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Pfeil: nach rechts 8">
            <a:extLst>
              <a:ext uri="{FF2B5EF4-FFF2-40B4-BE49-F238E27FC236}">
                <a16:creationId xmlns:a16="http://schemas.microsoft.com/office/drawing/2014/main" xmlns="" id="{F53E07A5-C793-45D3-92DE-877D924E4C29}"/>
              </a:ext>
            </a:extLst>
          </p:cNvPr>
          <p:cNvSpPr/>
          <p:nvPr userDrawn="1"/>
        </p:nvSpPr>
        <p:spPr>
          <a:xfrm>
            <a:off x="2984184" y="3328417"/>
            <a:ext cx="542942" cy="201166"/>
          </a:xfrm>
          <a:prstGeom prst="rightArrow">
            <a:avLst>
              <a:gd name="adj1" fmla="val 25086"/>
              <a:gd name="adj2" fmla="val 5415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Pfeil: nach rechts 9">
            <a:extLst>
              <a:ext uri="{FF2B5EF4-FFF2-40B4-BE49-F238E27FC236}">
                <a16:creationId xmlns:a16="http://schemas.microsoft.com/office/drawing/2014/main" xmlns="" id="{641EFF29-30C4-4B6B-87CC-E5C9EED92D74}"/>
              </a:ext>
            </a:extLst>
          </p:cNvPr>
          <p:cNvSpPr/>
          <p:nvPr userDrawn="1"/>
        </p:nvSpPr>
        <p:spPr>
          <a:xfrm>
            <a:off x="5793370" y="3328417"/>
            <a:ext cx="542942" cy="201166"/>
          </a:xfrm>
          <a:prstGeom prst="rightArrow">
            <a:avLst>
              <a:gd name="adj1" fmla="val 25086"/>
              <a:gd name="adj2" fmla="val 5415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Pfeil: nach rechts 10">
            <a:extLst>
              <a:ext uri="{FF2B5EF4-FFF2-40B4-BE49-F238E27FC236}">
                <a16:creationId xmlns:a16="http://schemas.microsoft.com/office/drawing/2014/main" xmlns="" id="{8E969914-6B0C-45FE-A559-FDB5E5A6FD8A}"/>
              </a:ext>
            </a:extLst>
          </p:cNvPr>
          <p:cNvSpPr/>
          <p:nvPr userDrawn="1"/>
        </p:nvSpPr>
        <p:spPr>
          <a:xfrm>
            <a:off x="8605348" y="3328417"/>
            <a:ext cx="542942" cy="201166"/>
          </a:xfrm>
          <a:prstGeom prst="rightArrow">
            <a:avLst>
              <a:gd name="adj1" fmla="val 25086"/>
              <a:gd name="adj2" fmla="val 5415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Textplatzhalter 14">
            <a:extLst>
              <a:ext uri="{FF2B5EF4-FFF2-40B4-BE49-F238E27FC236}">
                <a16:creationId xmlns:a16="http://schemas.microsoft.com/office/drawing/2014/main" xmlns="" id="{C2F4AFDB-49DB-4CCC-A078-107FE2ADE76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47966" y="3132137"/>
            <a:ext cx="1802004" cy="593725"/>
          </a:xfrm>
        </p:spPr>
        <p:txBody>
          <a:bodyPr anchor="ctr" anchorCtr="0"/>
          <a:lstStyle>
            <a:lvl1pPr marL="0" indent="0" algn="ctr">
              <a:buNone/>
              <a:defRPr b="1"/>
            </a:lvl1pPr>
          </a:lstStyle>
          <a:p>
            <a:pPr lvl="0"/>
            <a:r>
              <a:rPr lang="de-DE" dirty="0"/>
              <a:t>XX,XX €</a:t>
            </a:r>
          </a:p>
        </p:txBody>
      </p:sp>
      <p:sp>
        <p:nvSpPr>
          <p:cNvPr id="16" name="Textplatzhalter 14">
            <a:extLst>
              <a:ext uri="{FF2B5EF4-FFF2-40B4-BE49-F238E27FC236}">
                <a16:creationId xmlns:a16="http://schemas.microsoft.com/office/drawing/2014/main" xmlns="" id="{B4A631BF-11CB-4E1A-BFDB-7C3FC2908AF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49715" y="3132136"/>
            <a:ext cx="1802004" cy="593725"/>
          </a:xfrm>
        </p:spPr>
        <p:txBody>
          <a:bodyPr anchor="ctr" anchorCtr="0"/>
          <a:lstStyle>
            <a:lvl1pPr marL="0" indent="0" algn="ctr">
              <a:buNone/>
              <a:defRPr b="1"/>
            </a:lvl1pPr>
          </a:lstStyle>
          <a:p>
            <a:pPr lvl="0"/>
            <a:r>
              <a:rPr lang="de-DE" dirty="0"/>
              <a:t>XX,XX €</a:t>
            </a:r>
          </a:p>
        </p:txBody>
      </p:sp>
      <p:sp>
        <p:nvSpPr>
          <p:cNvPr id="17" name="Textplatzhalter 14">
            <a:extLst>
              <a:ext uri="{FF2B5EF4-FFF2-40B4-BE49-F238E27FC236}">
                <a16:creationId xmlns:a16="http://schemas.microsoft.com/office/drawing/2014/main" xmlns="" id="{7D52DF4D-32DC-4E13-8728-E3AEB204BD4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570526" y="3132135"/>
            <a:ext cx="1802004" cy="593725"/>
          </a:xfrm>
        </p:spPr>
        <p:txBody>
          <a:bodyPr anchor="ctr" anchorCtr="0"/>
          <a:lstStyle>
            <a:lvl1pPr marL="0" indent="0" algn="ctr">
              <a:buNone/>
              <a:defRPr b="1"/>
            </a:lvl1pPr>
          </a:lstStyle>
          <a:p>
            <a:pPr lvl="0"/>
            <a:r>
              <a:rPr lang="de-DE" dirty="0"/>
              <a:t>XX,XX €</a:t>
            </a:r>
          </a:p>
        </p:txBody>
      </p:sp>
      <p:sp>
        <p:nvSpPr>
          <p:cNvPr id="18" name="Textplatzhalter 14">
            <a:extLst>
              <a:ext uri="{FF2B5EF4-FFF2-40B4-BE49-F238E27FC236}">
                <a16:creationId xmlns:a16="http://schemas.microsoft.com/office/drawing/2014/main" xmlns="" id="{9725D982-A4EF-446F-A5DF-F26996885DD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391337" y="3132134"/>
            <a:ext cx="1791775" cy="593725"/>
          </a:xfrm>
        </p:spPr>
        <p:txBody>
          <a:bodyPr anchor="ctr" anchorCtr="0"/>
          <a:lstStyle>
            <a:lvl1pPr marL="0" indent="0" algn="ctr"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XX,XX €</a:t>
            </a:r>
          </a:p>
        </p:txBody>
      </p:sp>
      <p:sp>
        <p:nvSpPr>
          <p:cNvPr id="19" name="Textplatzhalter 14">
            <a:extLst>
              <a:ext uri="{FF2B5EF4-FFF2-40B4-BE49-F238E27FC236}">
                <a16:creationId xmlns:a16="http://schemas.microsoft.com/office/drawing/2014/main" xmlns="" id="{C72F051C-AC61-4D05-92BD-2F7E037C839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457859" y="4300449"/>
            <a:ext cx="1567790" cy="369629"/>
          </a:xfrm>
        </p:spPr>
        <p:txBody>
          <a:bodyPr anchor="ctr" anchorCtr="0"/>
          <a:lstStyle>
            <a:lvl1pPr marL="0" indent="0" algn="ctr"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- XX,XX €</a:t>
            </a:r>
          </a:p>
        </p:txBody>
      </p:sp>
      <p:sp>
        <p:nvSpPr>
          <p:cNvPr id="20" name="Textplatzhalter 14">
            <a:extLst>
              <a:ext uri="{FF2B5EF4-FFF2-40B4-BE49-F238E27FC236}">
                <a16:creationId xmlns:a16="http://schemas.microsoft.com/office/drawing/2014/main" xmlns="" id="{67B4226D-D430-4DAB-9A7B-D43FE05F86A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257651" y="4299554"/>
            <a:ext cx="1567790" cy="369629"/>
          </a:xfrm>
        </p:spPr>
        <p:txBody>
          <a:bodyPr anchor="ctr" anchorCtr="0"/>
          <a:lstStyle>
            <a:lvl1pPr marL="0" indent="0" algn="ctr"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- XX,XX €</a:t>
            </a:r>
          </a:p>
        </p:txBody>
      </p:sp>
      <p:sp>
        <p:nvSpPr>
          <p:cNvPr id="21" name="Textplatzhalter 14">
            <a:extLst>
              <a:ext uri="{FF2B5EF4-FFF2-40B4-BE49-F238E27FC236}">
                <a16:creationId xmlns:a16="http://schemas.microsoft.com/office/drawing/2014/main" xmlns="" id="{FE8033FC-9D48-4E3B-B234-E2EF10481D0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092924" y="4299552"/>
            <a:ext cx="1567790" cy="369629"/>
          </a:xfrm>
        </p:spPr>
        <p:txBody>
          <a:bodyPr anchor="ctr" anchorCtr="0"/>
          <a:lstStyle>
            <a:lvl1pPr marL="0" indent="0" algn="ctr"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+ XX,XX €</a:t>
            </a:r>
          </a:p>
        </p:txBody>
      </p:sp>
      <p:sp>
        <p:nvSpPr>
          <p:cNvPr id="22" name="Textplatzhalter 14">
            <a:extLst>
              <a:ext uri="{FF2B5EF4-FFF2-40B4-BE49-F238E27FC236}">
                <a16:creationId xmlns:a16="http://schemas.microsoft.com/office/drawing/2014/main" xmlns="" id="{C65D6CE7-AA0B-4A36-95A2-975BED9AA8D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261341" y="4693995"/>
            <a:ext cx="1960826" cy="907951"/>
          </a:xfrm>
        </p:spPr>
        <p:txBody>
          <a:bodyPr anchor="t" anchorCtr="0"/>
          <a:lstStyle>
            <a:lvl1pPr marL="0" indent="0" algn="ctr">
              <a:buNone/>
              <a:defRPr sz="16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Text Bearbeiten</a:t>
            </a:r>
          </a:p>
        </p:txBody>
      </p:sp>
      <p:sp>
        <p:nvSpPr>
          <p:cNvPr id="23" name="Textplatzhalter 14">
            <a:extLst>
              <a:ext uri="{FF2B5EF4-FFF2-40B4-BE49-F238E27FC236}">
                <a16:creationId xmlns:a16="http://schemas.microsoft.com/office/drawing/2014/main" xmlns="" id="{93113FAB-8035-4CEB-8009-1EA2E01C9BE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061133" y="4693100"/>
            <a:ext cx="1960826" cy="907951"/>
          </a:xfrm>
        </p:spPr>
        <p:txBody>
          <a:bodyPr anchor="t" anchorCtr="0"/>
          <a:lstStyle>
            <a:lvl1pPr marL="0" indent="0" algn="ctr">
              <a:buNone/>
              <a:defRPr sz="16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Text Bearbeiten</a:t>
            </a:r>
          </a:p>
        </p:txBody>
      </p:sp>
      <p:sp>
        <p:nvSpPr>
          <p:cNvPr id="24" name="Textplatzhalter 14">
            <a:extLst>
              <a:ext uri="{FF2B5EF4-FFF2-40B4-BE49-F238E27FC236}">
                <a16:creationId xmlns:a16="http://schemas.microsoft.com/office/drawing/2014/main" xmlns="" id="{0EE436BB-5615-4A34-BA69-6D97D867026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896406" y="4693098"/>
            <a:ext cx="1960826" cy="907951"/>
          </a:xfrm>
        </p:spPr>
        <p:txBody>
          <a:bodyPr anchor="t" anchorCtr="0"/>
          <a:lstStyle>
            <a:lvl1pPr marL="0" indent="0" algn="ctr">
              <a:buNone/>
              <a:defRPr sz="16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Text Bearbeiten</a:t>
            </a:r>
          </a:p>
        </p:txBody>
      </p:sp>
      <p:sp>
        <p:nvSpPr>
          <p:cNvPr id="25" name="Textplatzhalter 14">
            <a:extLst>
              <a:ext uri="{FF2B5EF4-FFF2-40B4-BE49-F238E27FC236}">
                <a16:creationId xmlns:a16="http://schemas.microsoft.com/office/drawing/2014/main" xmlns="" id="{4212E87D-2082-4A82-B349-72BF43E2FAE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06680" y="2013480"/>
            <a:ext cx="2684576" cy="369629"/>
          </a:xfrm>
        </p:spPr>
        <p:txBody>
          <a:bodyPr anchor="ctr" anchorCtr="0"/>
          <a:lstStyle>
            <a:lvl1pPr marL="0" indent="0" algn="ctr"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Text Bearbeiten</a:t>
            </a:r>
          </a:p>
        </p:txBody>
      </p:sp>
      <p:sp>
        <p:nvSpPr>
          <p:cNvPr id="26" name="Textplatzhalter 14">
            <a:extLst>
              <a:ext uri="{FF2B5EF4-FFF2-40B4-BE49-F238E27FC236}">
                <a16:creationId xmlns:a16="http://schemas.microsoft.com/office/drawing/2014/main" xmlns="" id="{5BEFC9E6-8C27-4409-89F1-06F214C8CA76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000744" y="2013479"/>
            <a:ext cx="2684576" cy="369629"/>
          </a:xfrm>
        </p:spPr>
        <p:txBody>
          <a:bodyPr anchor="ctr" anchorCtr="0"/>
          <a:lstStyle>
            <a:lvl1pPr marL="0" indent="0" algn="ctr"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Text Bearbeiten</a:t>
            </a:r>
          </a:p>
        </p:txBody>
      </p:sp>
    </p:spTree>
    <p:extLst>
      <p:ext uri="{BB962C8B-B14F-4D97-AF65-F5344CB8AC3E}">
        <p14:creationId xmlns:p14="http://schemas.microsoft.com/office/powerpoint/2010/main" val="2778450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nk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xmlns="" id="{7D10B4DC-169B-458D-9256-6521E813AC2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Titel des Vortrags, Name des Referenten, Veranstaltung, Datum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xmlns="" id="{EDA8ACE0-A695-4433-94C0-01CB5F7CB07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DF5A8BD-E949-4BEE-BC04-18DF6B43ADBB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xmlns="" id="{204114EB-28B6-4BA9-8411-9FA2892FA473}"/>
              </a:ext>
            </a:extLst>
          </p:cNvPr>
          <p:cNvSpPr/>
          <p:nvPr userDrawn="1"/>
        </p:nvSpPr>
        <p:spPr>
          <a:xfrm>
            <a:off x="91440" y="0"/>
            <a:ext cx="12100559" cy="685799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Titelplatzhalter 1">
            <a:extLst>
              <a:ext uri="{FF2B5EF4-FFF2-40B4-BE49-F238E27FC236}">
                <a16:creationId xmlns:a16="http://schemas.microsoft.com/office/drawing/2014/main" xmlns="" id="{91D1E354-655E-4F6E-A081-8978C0CD95D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41632" y="2602317"/>
            <a:ext cx="5341929" cy="2062353"/>
          </a:xfrm>
          <a:prstGeom prst="rect">
            <a:avLst/>
          </a:prstGeom>
        </p:spPr>
        <p:txBody>
          <a:bodyPr vert="horz" lIns="0" tIns="45720" rIns="0" bIns="72000" rtlCol="0" anchor="b">
            <a:noAutofit/>
          </a:bodyPr>
          <a:lstStyle>
            <a:lvl1pPr algn="ctr">
              <a:defRPr sz="4800" b="1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Danke an alle Helferinnen und </a:t>
            </a:r>
            <a:r>
              <a:rPr lang="de-DE" dirty="0" err="1"/>
              <a:t>helfer</a:t>
            </a:r>
            <a:endParaRPr lang="de-DE" dirty="0"/>
          </a:p>
        </p:txBody>
      </p:sp>
      <p:cxnSp>
        <p:nvCxnSpPr>
          <p:cNvPr id="7" name="Gerader Verbinder 6">
            <a:extLst>
              <a:ext uri="{FF2B5EF4-FFF2-40B4-BE49-F238E27FC236}">
                <a16:creationId xmlns:a16="http://schemas.microsoft.com/office/drawing/2014/main" xmlns="" id="{58E1427A-6E5B-4315-A761-A7D9501827A9}"/>
              </a:ext>
            </a:extLst>
          </p:cNvPr>
          <p:cNvCxnSpPr>
            <a:cxnSpLocks/>
          </p:cNvCxnSpPr>
          <p:nvPr userDrawn="1"/>
        </p:nvCxnSpPr>
        <p:spPr>
          <a:xfrm>
            <a:off x="1541632" y="5044147"/>
            <a:ext cx="5341929" cy="0"/>
          </a:xfrm>
          <a:prstGeom prst="line">
            <a:avLst/>
          </a:prstGeom>
          <a:ln w="920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Grafik 9" descr="Ein Bild, das Zeichnung, Essen enthält.&#10;&#10;Automatisch generierte Beschreibung">
            <a:extLst>
              <a:ext uri="{FF2B5EF4-FFF2-40B4-BE49-F238E27FC236}">
                <a16:creationId xmlns:a16="http://schemas.microsoft.com/office/drawing/2014/main" xmlns="" id="{4031A778-C618-4B4C-9809-B9DD0A47D7F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090"/>
          <a:stretch/>
        </p:blipFill>
        <p:spPr>
          <a:xfrm>
            <a:off x="3813764" y="1378331"/>
            <a:ext cx="1034888" cy="946636"/>
          </a:xfrm>
          <a:prstGeom prst="rect">
            <a:avLst/>
          </a:prstGeom>
        </p:spPr>
      </p:pic>
      <p:sp>
        <p:nvSpPr>
          <p:cNvPr id="14" name="Textplatzhalter 13">
            <a:extLst>
              <a:ext uri="{FF2B5EF4-FFF2-40B4-BE49-F238E27FC236}">
                <a16:creationId xmlns:a16="http://schemas.microsoft.com/office/drawing/2014/main" xmlns="" id="{DC056CA4-83F6-485C-B4C5-483E4A2C8C1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239125" y="0"/>
            <a:ext cx="2660650" cy="6858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Name</a:t>
            </a:r>
          </a:p>
          <a:p>
            <a:pPr lvl="0"/>
            <a:r>
              <a:rPr lang="de-DE" dirty="0"/>
              <a:t>Name</a:t>
            </a:r>
          </a:p>
          <a:p>
            <a:pPr lvl="0"/>
            <a:r>
              <a:rPr lang="de-DE" dirty="0"/>
              <a:t>Name</a:t>
            </a:r>
          </a:p>
          <a:p>
            <a:pPr lvl="0"/>
            <a:r>
              <a:rPr lang="de-DE" dirty="0"/>
              <a:t>Name</a:t>
            </a:r>
          </a:p>
          <a:p>
            <a:pPr lvl="0"/>
            <a:r>
              <a:rPr lang="de-DE" dirty="0"/>
              <a:t>Name</a:t>
            </a:r>
          </a:p>
          <a:p>
            <a:pPr lvl="0"/>
            <a:r>
              <a:rPr lang="de-DE" dirty="0"/>
              <a:t>Name</a:t>
            </a:r>
          </a:p>
          <a:p>
            <a:pPr lvl="0"/>
            <a:r>
              <a:rPr lang="de-DE" dirty="0"/>
              <a:t>Name</a:t>
            </a:r>
          </a:p>
          <a:p>
            <a:pPr lvl="0"/>
            <a:r>
              <a:rPr lang="de-DE" dirty="0"/>
              <a:t>Name</a:t>
            </a:r>
          </a:p>
          <a:p>
            <a:pPr lvl="0"/>
            <a:r>
              <a:rPr lang="de-DE" dirty="0"/>
              <a:t>Name</a:t>
            </a:r>
          </a:p>
          <a:p>
            <a:pPr lvl="0"/>
            <a:r>
              <a:rPr lang="de-DE" dirty="0"/>
              <a:t>Name</a:t>
            </a:r>
          </a:p>
          <a:p>
            <a:pPr lvl="0"/>
            <a:r>
              <a:rPr lang="de-DE" dirty="0"/>
              <a:t>Name</a:t>
            </a:r>
          </a:p>
          <a:p>
            <a:pPr lvl="0"/>
            <a:r>
              <a:rPr lang="de-DE" dirty="0"/>
              <a:t>Name</a:t>
            </a:r>
          </a:p>
          <a:p>
            <a:pPr lvl="0"/>
            <a:r>
              <a:rPr lang="de-DE" dirty="0"/>
              <a:t>Name</a:t>
            </a:r>
          </a:p>
          <a:p>
            <a:pPr lvl="0"/>
            <a:r>
              <a:rPr lang="de-DE" dirty="0"/>
              <a:t>Name</a:t>
            </a:r>
          </a:p>
          <a:p>
            <a:pPr lvl="0"/>
            <a:r>
              <a:rPr lang="de-DE" dirty="0"/>
              <a:t>Name</a:t>
            </a:r>
          </a:p>
        </p:txBody>
      </p:sp>
    </p:spTree>
    <p:extLst>
      <p:ext uri="{BB962C8B-B14F-4D97-AF65-F5344CB8AC3E}">
        <p14:creationId xmlns:p14="http://schemas.microsoft.com/office/powerpoint/2010/main" val="4189098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>
        <p:tmplLst>
          <p:tmpl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3000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3000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B1BD9E47-44D4-4739-B425-79A7F00DD7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963" y="333379"/>
            <a:ext cx="11522074" cy="1032506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xmlns="" id="{6E6232B0-457A-4201-9E2E-0F3F018775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fld id="{DDF5A8BD-E949-4BEE-BC04-18DF6B43ADBB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xmlns="" id="{022F8230-0FC4-4B7C-8510-96FA1CBAF31A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de-DE"/>
              <a:t>Titel des Vortrags, Name des Referenten, Veranstaltung, Datum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453367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>
            <a:extLst>
              <a:ext uri="{FF2B5EF4-FFF2-40B4-BE49-F238E27FC236}">
                <a16:creationId xmlns:a16="http://schemas.microsoft.com/office/drawing/2014/main" xmlns="" id="{ADBB452C-DA87-4545-8DF8-34C45F639AA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56616" y="101602"/>
            <a:ext cx="7044349" cy="6761704"/>
          </a:xfrm>
          <a:prstGeom prst="rect">
            <a:avLst/>
          </a:prstGeom>
        </p:spPr>
      </p:pic>
      <p:sp>
        <p:nvSpPr>
          <p:cNvPr id="45" name="Rechteck 44" hidden="1">
            <a:extLst>
              <a:ext uri="{FF2B5EF4-FFF2-40B4-BE49-F238E27FC236}">
                <a16:creationId xmlns:a16="http://schemas.microsoft.com/office/drawing/2014/main" xmlns="" id="{7314C94F-CB29-4066-8772-E60492061245}"/>
              </a:ext>
            </a:extLst>
          </p:cNvPr>
          <p:cNvSpPr/>
          <p:nvPr userDrawn="1"/>
        </p:nvSpPr>
        <p:spPr>
          <a:xfrm>
            <a:off x="0" y="1587906"/>
            <a:ext cx="12192000" cy="2412995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100000">
                <a:schemeClr val="tx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6" name="Rechteck 55">
            <a:extLst>
              <a:ext uri="{FF2B5EF4-FFF2-40B4-BE49-F238E27FC236}">
                <a16:creationId xmlns:a16="http://schemas.microsoft.com/office/drawing/2014/main" xmlns="" id="{0D45F7F7-D1F7-447B-A479-2B87CDC9A189}"/>
              </a:ext>
            </a:extLst>
          </p:cNvPr>
          <p:cNvSpPr/>
          <p:nvPr userDrawn="1"/>
        </p:nvSpPr>
        <p:spPr>
          <a:xfrm>
            <a:off x="0" y="101601"/>
            <a:ext cx="5153025" cy="67563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atin typeface="+mj-lt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xmlns="" id="{207D8119-9A38-4D7F-91B7-7A25F71078A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91194" y="4663696"/>
            <a:ext cx="4576081" cy="748674"/>
          </a:xfrm>
        </p:spPr>
        <p:txBody>
          <a:bodyPr wrap="square" anchor="b"/>
          <a:lstStyle>
            <a:lvl1pPr algn="l">
              <a:defRPr sz="4400" b="1">
                <a:solidFill>
                  <a:schemeClr val="accent3">
                    <a:lumMod val="75000"/>
                  </a:schemeClr>
                </a:solidFill>
                <a:latin typeface="+mj-lt"/>
              </a:defRPr>
            </a:lvl1pPr>
          </a:lstStyle>
          <a:p>
            <a:r>
              <a:rPr lang="de-DE" dirty="0"/>
              <a:t>Mastertitel Zweizeilig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xmlns="" id="{4E6B7623-C747-447B-B77D-8860A11A45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1194" y="5463170"/>
            <a:ext cx="4576081" cy="504371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accent3">
                    <a:lumMod val="75000"/>
                  </a:schemeClr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Master-Untertitelformat bearbeiten</a:t>
            </a:r>
          </a:p>
        </p:txBody>
      </p:sp>
      <p:cxnSp>
        <p:nvCxnSpPr>
          <p:cNvPr id="19" name="Gerader Verbinder 18">
            <a:extLst>
              <a:ext uri="{FF2B5EF4-FFF2-40B4-BE49-F238E27FC236}">
                <a16:creationId xmlns:a16="http://schemas.microsoft.com/office/drawing/2014/main" xmlns="" id="{A8E4431A-F98E-4B61-894B-E86967A48F06}"/>
              </a:ext>
            </a:extLst>
          </p:cNvPr>
          <p:cNvCxnSpPr>
            <a:cxnSpLocks/>
          </p:cNvCxnSpPr>
          <p:nvPr userDrawn="1"/>
        </p:nvCxnSpPr>
        <p:spPr>
          <a:xfrm>
            <a:off x="0" y="50800"/>
            <a:ext cx="12200965" cy="0"/>
          </a:xfrm>
          <a:prstGeom prst="line">
            <a:avLst/>
          </a:prstGeom>
          <a:ln w="1111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Grafik 10">
            <a:extLst>
              <a:ext uri="{FF2B5EF4-FFF2-40B4-BE49-F238E27FC236}">
                <a16:creationId xmlns:a16="http://schemas.microsoft.com/office/drawing/2014/main" xmlns="" id="{3336BFB5-ECA2-4A03-A6A4-2C15AC5BFFC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2100" y="357755"/>
            <a:ext cx="3092450" cy="648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46405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elfoli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>
            <a:extLst>
              <a:ext uri="{FF2B5EF4-FFF2-40B4-BE49-F238E27FC236}">
                <a16:creationId xmlns:a16="http://schemas.microsoft.com/office/drawing/2014/main" xmlns="" id="{ADBB452C-DA87-4545-8DF8-34C45F639AA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513" t="9640" r="27165" b="1959"/>
          <a:stretch/>
        </p:blipFill>
        <p:spPr>
          <a:xfrm>
            <a:off x="5171606" y="101602"/>
            <a:ext cx="7161974" cy="6763894"/>
          </a:xfrm>
          <a:prstGeom prst="rect">
            <a:avLst/>
          </a:prstGeom>
        </p:spPr>
      </p:pic>
      <p:sp>
        <p:nvSpPr>
          <p:cNvPr id="45" name="Rechteck 44" hidden="1">
            <a:extLst>
              <a:ext uri="{FF2B5EF4-FFF2-40B4-BE49-F238E27FC236}">
                <a16:creationId xmlns:a16="http://schemas.microsoft.com/office/drawing/2014/main" xmlns="" id="{7314C94F-CB29-4066-8772-E60492061245}"/>
              </a:ext>
            </a:extLst>
          </p:cNvPr>
          <p:cNvSpPr/>
          <p:nvPr userDrawn="1"/>
        </p:nvSpPr>
        <p:spPr>
          <a:xfrm>
            <a:off x="0" y="1587906"/>
            <a:ext cx="12192000" cy="2412995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100000">
                <a:schemeClr val="tx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6" name="Rechteck 55">
            <a:extLst>
              <a:ext uri="{FF2B5EF4-FFF2-40B4-BE49-F238E27FC236}">
                <a16:creationId xmlns:a16="http://schemas.microsoft.com/office/drawing/2014/main" xmlns="" id="{0D45F7F7-D1F7-447B-A479-2B87CDC9A189}"/>
              </a:ext>
            </a:extLst>
          </p:cNvPr>
          <p:cNvSpPr/>
          <p:nvPr userDrawn="1"/>
        </p:nvSpPr>
        <p:spPr>
          <a:xfrm>
            <a:off x="0" y="101601"/>
            <a:ext cx="5153025" cy="67563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atin typeface="+mj-lt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xmlns="" id="{207D8119-9A38-4D7F-91B7-7A25F71078A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91194" y="4663696"/>
            <a:ext cx="4576081" cy="748674"/>
          </a:xfrm>
        </p:spPr>
        <p:txBody>
          <a:bodyPr wrap="square" anchor="b"/>
          <a:lstStyle>
            <a:lvl1pPr algn="l">
              <a:defRPr sz="4400" b="1">
                <a:solidFill>
                  <a:schemeClr val="accent3">
                    <a:lumMod val="75000"/>
                  </a:schemeClr>
                </a:solidFill>
                <a:latin typeface="+mj-lt"/>
              </a:defRPr>
            </a:lvl1pPr>
          </a:lstStyle>
          <a:p>
            <a:r>
              <a:rPr lang="de-DE" dirty="0"/>
              <a:t>Mastertitel Zweizeilig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xmlns="" id="{4E6B7623-C747-447B-B77D-8860A11A45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1194" y="5463170"/>
            <a:ext cx="4576081" cy="504371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accent3">
                    <a:lumMod val="75000"/>
                  </a:schemeClr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Master-Untertitelformat bearbeiten</a:t>
            </a:r>
          </a:p>
        </p:txBody>
      </p:sp>
      <p:cxnSp>
        <p:nvCxnSpPr>
          <p:cNvPr id="19" name="Gerader Verbinder 18">
            <a:extLst>
              <a:ext uri="{FF2B5EF4-FFF2-40B4-BE49-F238E27FC236}">
                <a16:creationId xmlns:a16="http://schemas.microsoft.com/office/drawing/2014/main" xmlns="" id="{A8E4431A-F98E-4B61-894B-E86967A48F06}"/>
              </a:ext>
            </a:extLst>
          </p:cNvPr>
          <p:cNvCxnSpPr>
            <a:cxnSpLocks/>
          </p:cNvCxnSpPr>
          <p:nvPr userDrawn="1"/>
        </p:nvCxnSpPr>
        <p:spPr>
          <a:xfrm>
            <a:off x="0" y="50800"/>
            <a:ext cx="12200965" cy="0"/>
          </a:xfrm>
          <a:prstGeom prst="line">
            <a:avLst/>
          </a:prstGeom>
          <a:ln w="1111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Grafik 10">
            <a:extLst>
              <a:ext uri="{FF2B5EF4-FFF2-40B4-BE49-F238E27FC236}">
                <a16:creationId xmlns:a16="http://schemas.microsoft.com/office/drawing/2014/main" xmlns="" id="{3336BFB5-ECA2-4A03-A6A4-2C15AC5BFFC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2100" y="357755"/>
            <a:ext cx="3092450" cy="648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983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verzeichn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194B5583-6C4E-4B4F-8957-DBEF97304A5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Inhaltsverzeichnis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xmlns="" id="{D00D3A81-45B0-4D66-9EB7-231CEE3461A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Titel des Vortrags, Name des Referenten, Veranstaltung, Datum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xmlns="" id="{A3B87CBB-8B7A-492E-8D9E-761773BE7D0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DF5A8BD-E949-4BEE-BC04-18DF6B43ADBB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xmlns="" id="{7C79A313-32BC-49FD-9D95-8C449157EBD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34963" y="1844676"/>
            <a:ext cx="1150938" cy="390526"/>
          </a:xfrm>
          <a:noFill/>
        </p:spPr>
        <p:txBody>
          <a:bodyPr anchor="b" anchorCtr="0">
            <a:noAutofit/>
          </a:bodyPr>
          <a:lstStyle>
            <a:lvl1pPr marL="0" indent="0" algn="ctr">
              <a:buNone/>
              <a:defRPr sz="2000" b="1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pPr lvl="0"/>
            <a:r>
              <a:rPr lang="de-DE" dirty="0"/>
              <a:t>TOP</a:t>
            </a:r>
          </a:p>
        </p:txBody>
      </p:sp>
      <p:sp>
        <p:nvSpPr>
          <p:cNvPr id="7" name="Textplatzhalter 5">
            <a:extLst>
              <a:ext uri="{FF2B5EF4-FFF2-40B4-BE49-F238E27FC236}">
                <a16:creationId xmlns:a16="http://schemas.microsoft.com/office/drawing/2014/main" xmlns="" id="{2F8C9DF9-5EC8-4567-A0AC-3513500166A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643062" y="1844675"/>
            <a:ext cx="10213975" cy="390526"/>
          </a:xfrm>
          <a:noFill/>
        </p:spPr>
        <p:txBody>
          <a:bodyPr lIns="72000" anchor="b" anchorCtr="0">
            <a:noAutofit/>
          </a:bodyPr>
          <a:lstStyle>
            <a:lvl1pPr marL="0" indent="0">
              <a:buNone/>
              <a:defRPr sz="2000" b="1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pPr lvl="0"/>
            <a:r>
              <a:rPr lang="de-DE" dirty="0"/>
              <a:t>Überschrift</a:t>
            </a:r>
          </a:p>
        </p:txBody>
      </p:sp>
      <p:sp>
        <p:nvSpPr>
          <p:cNvPr id="8" name="Textplatzhalter 5">
            <a:extLst>
              <a:ext uri="{FF2B5EF4-FFF2-40B4-BE49-F238E27FC236}">
                <a16:creationId xmlns:a16="http://schemas.microsoft.com/office/drawing/2014/main" xmlns="" id="{42F9A924-347E-44C7-AEEB-2A35661F3C1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4964" y="2331443"/>
            <a:ext cx="1150938" cy="390526"/>
          </a:xfrm>
          <a:noFill/>
        </p:spPr>
        <p:txBody>
          <a:bodyPr anchor="b" anchorCtr="0">
            <a:noAutofit/>
          </a:bodyPr>
          <a:lstStyle>
            <a:lvl1pPr marL="0" indent="0" algn="ctr">
              <a:buNone/>
              <a:defRPr sz="1800" b="1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pPr lvl="0"/>
            <a:r>
              <a:rPr lang="de-DE" dirty="0"/>
              <a:t>0.0</a:t>
            </a:r>
          </a:p>
        </p:txBody>
      </p:sp>
      <p:sp>
        <p:nvSpPr>
          <p:cNvPr id="9" name="Textplatzhalter 5">
            <a:extLst>
              <a:ext uri="{FF2B5EF4-FFF2-40B4-BE49-F238E27FC236}">
                <a16:creationId xmlns:a16="http://schemas.microsoft.com/office/drawing/2014/main" xmlns="" id="{6C6CA6AC-CF30-4133-8D50-29618FD82F4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643063" y="2331442"/>
            <a:ext cx="10213975" cy="390526"/>
          </a:xfrm>
        </p:spPr>
        <p:txBody>
          <a:bodyPr lIns="72000" anchor="b" anchorCtr="0">
            <a:noAutofit/>
          </a:bodyPr>
          <a:lstStyle>
            <a:lvl1pPr marL="0" indent="0">
              <a:buNone/>
              <a:defRPr sz="1800" b="0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pPr lvl="0"/>
            <a:r>
              <a:rPr lang="de-DE" dirty="0"/>
              <a:t>Thema</a:t>
            </a:r>
          </a:p>
        </p:txBody>
      </p:sp>
      <p:sp>
        <p:nvSpPr>
          <p:cNvPr id="10" name="Textplatzhalter 5">
            <a:extLst>
              <a:ext uri="{FF2B5EF4-FFF2-40B4-BE49-F238E27FC236}">
                <a16:creationId xmlns:a16="http://schemas.microsoft.com/office/drawing/2014/main" xmlns="" id="{24146FED-EAAA-490E-BE61-C24E149E1D2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34962" y="2818210"/>
            <a:ext cx="1150938" cy="390526"/>
          </a:xfrm>
          <a:noFill/>
        </p:spPr>
        <p:txBody>
          <a:bodyPr anchor="b" anchorCtr="0">
            <a:noAutofit/>
          </a:bodyPr>
          <a:lstStyle>
            <a:lvl1pPr marL="0" indent="0" algn="ctr">
              <a:buNone/>
              <a:defRPr sz="1800" b="1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pPr lvl="0"/>
            <a:r>
              <a:rPr lang="de-DE" dirty="0"/>
              <a:t>0.0</a:t>
            </a:r>
          </a:p>
        </p:txBody>
      </p:sp>
      <p:sp>
        <p:nvSpPr>
          <p:cNvPr id="11" name="Textplatzhalter 5">
            <a:extLst>
              <a:ext uri="{FF2B5EF4-FFF2-40B4-BE49-F238E27FC236}">
                <a16:creationId xmlns:a16="http://schemas.microsoft.com/office/drawing/2014/main" xmlns="" id="{C5AF3B96-3F09-4E71-AB3F-408767F219A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643061" y="2818209"/>
            <a:ext cx="10213975" cy="390526"/>
          </a:xfrm>
        </p:spPr>
        <p:txBody>
          <a:bodyPr lIns="72000" anchor="b" anchorCtr="0">
            <a:noAutofit/>
          </a:bodyPr>
          <a:lstStyle>
            <a:lvl1pPr marL="0" indent="0">
              <a:buNone/>
              <a:defRPr sz="1800" b="0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pPr lvl="0"/>
            <a:r>
              <a:rPr lang="de-DE" dirty="0"/>
              <a:t>Thema</a:t>
            </a:r>
          </a:p>
        </p:txBody>
      </p:sp>
      <p:sp>
        <p:nvSpPr>
          <p:cNvPr id="12" name="Textplatzhalter 5">
            <a:extLst>
              <a:ext uri="{FF2B5EF4-FFF2-40B4-BE49-F238E27FC236}">
                <a16:creationId xmlns:a16="http://schemas.microsoft.com/office/drawing/2014/main" xmlns="" id="{6AA924C5-2B03-42CE-8462-FE9134031A7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34960" y="3304977"/>
            <a:ext cx="1150938" cy="390526"/>
          </a:xfrm>
          <a:noFill/>
        </p:spPr>
        <p:txBody>
          <a:bodyPr anchor="b" anchorCtr="0">
            <a:noAutofit/>
          </a:bodyPr>
          <a:lstStyle>
            <a:lvl1pPr marL="0" indent="0" algn="ctr">
              <a:buNone/>
              <a:defRPr sz="1800" b="1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pPr lvl="0"/>
            <a:r>
              <a:rPr lang="de-DE" dirty="0"/>
              <a:t>0.0</a:t>
            </a:r>
          </a:p>
        </p:txBody>
      </p:sp>
      <p:sp>
        <p:nvSpPr>
          <p:cNvPr id="13" name="Textplatzhalter 5">
            <a:extLst>
              <a:ext uri="{FF2B5EF4-FFF2-40B4-BE49-F238E27FC236}">
                <a16:creationId xmlns:a16="http://schemas.microsoft.com/office/drawing/2014/main" xmlns="" id="{DBA41E4F-75EC-466F-9B93-FB4711CD15A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643059" y="3304976"/>
            <a:ext cx="10213975" cy="390526"/>
          </a:xfrm>
        </p:spPr>
        <p:txBody>
          <a:bodyPr lIns="72000" anchor="b" anchorCtr="0">
            <a:noAutofit/>
          </a:bodyPr>
          <a:lstStyle>
            <a:lvl1pPr marL="0" indent="0">
              <a:buNone/>
              <a:defRPr sz="1800" b="0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pPr lvl="0"/>
            <a:r>
              <a:rPr lang="de-DE" dirty="0"/>
              <a:t>Thema</a:t>
            </a:r>
          </a:p>
        </p:txBody>
      </p:sp>
      <p:sp>
        <p:nvSpPr>
          <p:cNvPr id="14" name="Textplatzhalter 5">
            <a:extLst>
              <a:ext uri="{FF2B5EF4-FFF2-40B4-BE49-F238E27FC236}">
                <a16:creationId xmlns:a16="http://schemas.microsoft.com/office/drawing/2014/main" xmlns="" id="{D8E902B2-24AB-42DB-A3D7-672BA844678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34958" y="3791744"/>
            <a:ext cx="1150938" cy="390526"/>
          </a:xfrm>
          <a:noFill/>
        </p:spPr>
        <p:txBody>
          <a:bodyPr anchor="b" anchorCtr="0">
            <a:noAutofit/>
          </a:bodyPr>
          <a:lstStyle>
            <a:lvl1pPr marL="0" indent="0" algn="ctr">
              <a:buNone/>
              <a:defRPr sz="1800" b="1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pPr lvl="0"/>
            <a:r>
              <a:rPr lang="de-DE" dirty="0"/>
              <a:t>0.0</a:t>
            </a:r>
          </a:p>
        </p:txBody>
      </p:sp>
      <p:sp>
        <p:nvSpPr>
          <p:cNvPr id="15" name="Textplatzhalter 5">
            <a:extLst>
              <a:ext uri="{FF2B5EF4-FFF2-40B4-BE49-F238E27FC236}">
                <a16:creationId xmlns:a16="http://schemas.microsoft.com/office/drawing/2014/main" xmlns="" id="{8B9FA950-4954-4506-A095-7B68CA79B4A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643057" y="3791743"/>
            <a:ext cx="10213975" cy="390526"/>
          </a:xfrm>
        </p:spPr>
        <p:txBody>
          <a:bodyPr lIns="72000" anchor="b" anchorCtr="0">
            <a:noAutofit/>
          </a:bodyPr>
          <a:lstStyle>
            <a:lvl1pPr marL="0" indent="0">
              <a:buNone/>
              <a:defRPr sz="1800" b="0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pPr lvl="0"/>
            <a:r>
              <a:rPr lang="de-DE" dirty="0"/>
              <a:t>Thema</a:t>
            </a:r>
          </a:p>
        </p:txBody>
      </p:sp>
      <p:sp>
        <p:nvSpPr>
          <p:cNvPr id="16" name="Textplatzhalter 5">
            <a:extLst>
              <a:ext uri="{FF2B5EF4-FFF2-40B4-BE49-F238E27FC236}">
                <a16:creationId xmlns:a16="http://schemas.microsoft.com/office/drawing/2014/main" xmlns="" id="{B177A492-E4B5-425A-8D46-F755C1C64F5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34956" y="4278511"/>
            <a:ext cx="1150938" cy="390526"/>
          </a:xfrm>
          <a:noFill/>
        </p:spPr>
        <p:txBody>
          <a:bodyPr anchor="b" anchorCtr="0">
            <a:noAutofit/>
          </a:bodyPr>
          <a:lstStyle>
            <a:lvl1pPr marL="0" indent="0" algn="ctr">
              <a:buNone/>
              <a:defRPr sz="1800" b="1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pPr lvl="0"/>
            <a:r>
              <a:rPr lang="de-DE" dirty="0"/>
              <a:t>0.0</a:t>
            </a:r>
          </a:p>
        </p:txBody>
      </p:sp>
      <p:sp>
        <p:nvSpPr>
          <p:cNvPr id="17" name="Textplatzhalter 5">
            <a:extLst>
              <a:ext uri="{FF2B5EF4-FFF2-40B4-BE49-F238E27FC236}">
                <a16:creationId xmlns:a16="http://schemas.microsoft.com/office/drawing/2014/main" xmlns="" id="{389C7E97-94AD-40C4-8DBD-942566A75D0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643055" y="4278510"/>
            <a:ext cx="10213975" cy="390526"/>
          </a:xfrm>
        </p:spPr>
        <p:txBody>
          <a:bodyPr lIns="72000" anchor="b" anchorCtr="0">
            <a:noAutofit/>
          </a:bodyPr>
          <a:lstStyle>
            <a:lvl1pPr marL="0" indent="0">
              <a:buNone/>
              <a:defRPr sz="1800" b="0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pPr lvl="0"/>
            <a:r>
              <a:rPr lang="de-DE" dirty="0"/>
              <a:t>Thema</a:t>
            </a:r>
          </a:p>
        </p:txBody>
      </p:sp>
      <p:sp>
        <p:nvSpPr>
          <p:cNvPr id="18" name="Textplatzhalter 5">
            <a:extLst>
              <a:ext uri="{FF2B5EF4-FFF2-40B4-BE49-F238E27FC236}">
                <a16:creationId xmlns:a16="http://schemas.microsoft.com/office/drawing/2014/main" xmlns="" id="{EBEC37C0-FAF4-4783-AE4E-563C599CEFEC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34954" y="4765278"/>
            <a:ext cx="1150938" cy="390526"/>
          </a:xfrm>
          <a:noFill/>
        </p:spPr>
        <p:txBody>
          <a:bodyPr anchor="b" anchorCtr="0">
            <a:noAutofit/>
          </a:bodyPr>
          <a:lstStyle>
            <a:lvl1pPr marL="0" indent="0" algn="ctr">
              <a:buNone/>
              <a:defRPr sz="1800" b="1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pPr lvl="0"/>
            <a:r>
              <a:rPr lang="de-DE" dirty="0"/>
              <a:t>0.0</a:t>
            </a:r>
          </a:p>
        </p:txBody>
      </p:sp>
      <p:sp>
        <p:nvSpPr>
          <p:cNvPr id="19" name="Textplatzhalter 5">
            <a:extLst>
              <a:ext uri="{FF2B5EF4-FFF2-40B4-BE49-F238E27FC236}">
                <a16:creationId xmlns:a16="http://schemas.microsoft.com/office/drawing/2014/main" xmlns="" id="{93CD6495-4106-48A4-8F2A-CB9056F5CEA4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643053" y="4765277"/>
            <a:ext cx="10213975" cy="390526"/>
          </a:xfrm>
        </p:spPr>
        <p:txBody>
          <a:bodyPr lIns="72000" anchor="b" anchorCtr="0">
            <a:noAutofit/>
          </a:bodyPr>
          <a:lstStyle>
            <a:lvl1pPr marL="0" indent="0">
              <a:buNone/>
              <a:defRPr sz="1800" b="0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pPr lvl="0"/>
            <a:r>
              <a:rPr lang="de-DE" dirty="0"/>
              <a:t>Thema</a:t>
            </a:r>
          </a:p>
        </p:txBody>
      </p:sp>
      <p:sp>
        <p:nvSpPr>
          <p:cNvPr id="20" name="Textplatzhalter 5">
            <a:extLst>
              <a:ext uri="{FF2B5EF4-FFF2-40B4-BE49-F238E27FC236}">
                <a16:creationId xmlns:a16="http://schemas.microsoft.com/office/drawing/2014/main" xmlns="" id="{63C3B0E5-1B8D-4878-BE08-F27AF989F23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34952" y="5252045"/>
            <a:ext cx="1150938" cy="390526"/>
          </a:xfrm>
          <a:noFill/>
        </p:spPr>
        <p:txBody>
          <a:bodyPr anchor="b" anchorCtr="0">
            <a:noAutofit/>
          </a:bodyPr>
          <a:lstStyle>
            <a:lvl1pPr marL="0" indent="0" algn="ctr">
              <a:buNone/>
              <a:defRPr sz="1800" b="1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pPr lvl="0"/>
            <a:r>
              <a:rPr lang="de-DE" dirty="0"/>
              <a:t>0.0</a:t>
            </a:r>
          </a:p>
        </p:txBody>
      </p:sp>
      <p:sp>
        <p:nvSpPr>
          <p:cNvPr id="21" name="Textplatzhalter 5">
            <a:extLst>
              <a:ext uri="{FF2B5EF4-FFF2-40B4-BE49-F238E27FC236}">
                <a16:creationId xmlns:a16="http://schemas.microsoft.com/office/drawing/2014/main" xmlns="" id="{43616E4B-52B8-41CB-A9B4-D92821FC1C50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643051" y="5252044"/>
            <a:ext cx="10213975" cy="390526"/>
          </a:xfrm>
        </p:spPr>
        <p:txBody>
          <a:bodyPr lIns="72000" anchor="b" anchorCtr="0">
            <a:noAutofit/>
          </a:bodyPr>
          <a:lstStyle>
            <a:lvl1pPr marL="0" indent="0">
              <a:buNone/>
              <a:defRPr sz="1800" b="0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pPr lvl="0"/>
            <a:r>
              <a:rPr lang="de-DE" dirty="0"/>
              <a:t>Thema</a:t>
            </a:r>
          </a:p>
        </p:txBody>
      </p:sp>
      <p:sp>
        <p:nvSpPr>
          <p:cNvPr id="22" name="Textplatzhalter 5">
            <a:extLst>
              <a:ext uri="{FF2B5EF4-FFF2-40B4-BE49-F238E27FC236}">
                <a16:creationId xmlns:a16="http://schemas.microsoft.com/office/drawing/2014/main" xmlns="" id="{8805C1C9-DC48-4D2D-B705-E7AF28A0F7A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34950" y="5738813"/>
            <a:ext cx="1150938" cy="390526"/>
          </a:xfrm>
          <a:noFill/>
        </p:spPr>
        <p:txBody>
          <a:bodyPr anchor="b" anchorCtr="0">
            <a:noAutofit/>
          </a:bodyPr>
          <a:lstStyle>
            <a:lvl1pPr marL="0" indent="0" algn="ctr">
              <a:buNone/>
              <a:defRPr sz="1800" b="1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pPr lvl="0"/>
            <a:r>
              <a:rPr lang="de-DE" dirty="0"/>
              <a:t>0.0</a:t>
            </a:r>
          </a:p>
        </p:txBody>
      </p:sp>
      <p:sp>
        <p:nvSpPr>
          <p:cNvPr id="23" name="Textplatzhalter 5">
            <a:extLst>
              <a:ext uri="{FF2B5EF4-FFF2-40B4-BE49-F238E27FC236}">
                <a16:creationId xmlns:a16="http://schemas.microsoft.com/office/drawing/2014/main" xmlns="" id="{62D37D23-26A9-4C98-ABF0-42C95C99B76B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643049" y="5738812"/>
            <a:ext cx="10213975" cy="390526"/>
          </a:xfrm>
        </p:spPr>
        <p:txBody>
          <a:bodyPr lIns="72000" anchor="b" anchorCtr="0">
            <a:noAutofit/>
          </a:bodyPr>
          <a:lstStyle>
            <a:lvl1pPr marL="0" indent="0">
              <a:buNone/>
              <a:defRPr sz="1800" b="0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pPr lvl="0"/>
            <a:r>
              <a:rPr lang="de-DE" dirty="0"/>
              <a:t>Thema</a:t>
            </a:r>
          </a:p>
        </p:txBody>
      </p:sp>
    </p:spTree>
    <p:extLst>
      <p:ext uri="{BB962C8B-B14F-4D97-AF65-F5344CB8AC3E}">
        <p14:creationId xmlns:p14="http://schemas.microsoft.com/office/powerpoint/2010/main" val="16917654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Kapiteltrenn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hteck 44" hidden="1">
            <a:extLst>
              <a:ext uri="{FF2B5EF4-FFF2-40B4-BE49-F238E27FC236}">
                <a16:creationId xmlns:a16="http://schemas.microsoft.com/office/drawing/2014/main" xmlns="" id="{7314C94F-CB29-4066-8772-E60492061245}"/>
              </a:ext>
            </a:extLst>
          </p:cNvPr>
          <p:cNvSpPr/>
          <p:nvPr userDrawn="1"/>
        </p:nvSpPr>
        <p:spPr>
          <a:xfrm>
            <a:off x="0" y="1587906"/>
            <a:ext cx="12192000" cy="2412995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100000">
                <a:schemeClr val="tx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6" name="Rechteck 55">
            <a:extLst>
              <a:ext uri="{FF2B5EF4-FFF2-40B4-BE49-F238E27FC236}">
                <a16:creationId xmlns:a16="http://schemas.microsoft.com/office/drawing/2014/main" xmlns="" id="{0D45F7F7-D1F7-447B-A479-2B87CDC9A189}"/>
              </a:ext>
            </a:extLst>
          </p:cNvPr>
          <p:cNvSpPr/>
          <p:nvPr userDrawn="1"/>
        </p:nvSpPr>
        <p:spPr>
          <a:xfrm>
            <a:off x="0" y="50799"/>
            <a:ext cx="12192000" cy="67246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atin typeface="+mj-lt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xmlns="" id="{207D8119-9A38-4D7F-91B7-7A25F71078A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090057" y="2163809"/>
            <a:ext cx="8011886" cy="1566081"/>
          </a:xfrm>
        </p:spPr>
        <p:txBody>
          <a:bodyPr wrap="square" anchor="b"/>
          <a:lstStyle>
            <a:lvl1pPr algn="ctr">
              <a:defRPr sz="4400" b="1">
                <a:solidFill>
                  <a:schemeClr val="accent3">
                    <a:lumMod val="75000"/>
                  </a:schemeClr>
                </a:solidFill>
                <a:latin typeface="+mj-lt"/>
              </a:defRPr>
            </a:lvl1pPr>
          </a:lstStyle>
          <a:p>
            <a:r>
              <a:rPr lang="de-DE" dirty="0"/>
              <a:t>Mastertitel Zweizeilig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xmlns="" id="{4E6B7623-C747-447B-B77D-8860A11A45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90057" y="3780690"/>
            <a:ext cx="8011886" cy="504371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accent3">
                    <a:lumMod val="75000"/>
                  </a:schemeClr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Master-Untertitelformat bearbeiten</a:t>
            </a:r>
          </a:p>
        </p:txBody>
      </p:sp>
      <p:cxnSp>
        <p:nvCxnSpPr>
          <p:cNvPr id="19" name="Gerader Verbinder 18">
            <a:extLst>
              <a:ext uri="{FF2B5EF4-FFF2-40B4-BE49-F238E27FC236}">
                <a16:creationId xmlns:a16="http://schemas.microsoft.com/office/drawing/2014/main" xmlns="" id="{A8E4431A-F98E-4B61-894B-E86967A48F06}"/>
              </a:ext>
            </a:extLst>
          </p:cNvPr>
          <p:cNvCxnSpPr>
            <a:cxnSpLocks/>
          </p:cNvCxnSpPr>
          <p:nvPr userDrawn="1"/>
        </p:nvCxnSpPr>
        <p:spPr>
          <a:xfrm>
            <a:off x="0" y="50800"/>
            <a:ext cx="12200965" cy="0"/>
          </a:xfrm>
          <a:prstGeom prst="line">
            <a:avLst/>
          </a:prstGeom>
          <a:ln w="1111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rader Verbinder 11">
            <a:extLst>
              <a:ext uri="{FF2B5EF4-FFF2-40B4-BE49-F238E27FC236}">
                <a16:creationId xmlns:a16="http://schemas.microsoft.com/office/drawing/2014/main" xmlns="" id="{A7E73E41-6ABB-4E7F-BD34-50E8F0B4DAA3}"/>
              </a:ext>
            </a:extLst>
          </p:cNvPr>
          <p:cNvCxnSpPr>
            <a:cxnSpLocks/>
          </p:cNvCxnSpPr>
          <p:nvPr userDrawn="1"/>
        </p:nvCxnSpPr>
        <p:spPr>
          <a:xfrm>
            <a:off x="-8965" y="6800850"/>
            <a:ext cx="12200965" cy="0"/>
          </a:xfrm>
          <a:prstGeom prst="line">
            <a:avLst/>
          </a:prstGeom>
          <a:ln w="1111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Grafik 10">
            <a:extLst>
              <a:ext uri="{FF2B5EF4-FFF2-40B4-BE49-F238E27FC236}">
                <a16:creationId xmlns:a16="http://schemas.microsoft.com/office/drawing/2014/main" xmlns="" id="{8C978317-F58D-4C15-AA54-0FD2780B8EC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28124" y="362715"/>
            <a:ext cx="2730499" cy="572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8467626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elfoli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xmlns="" id="{ADBB452C-DA87-4545-8DF8-34C45F639AA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640" r="27416" b="925"/>
          <a:stretch/>
        </p:blipFill>
        <p:spPr>
          <a:xfrm>
            <a:off x="3987385" y="50800"/>
            <a:ext cx="8288392" cy="6808382"/>
          </a:xfrm>
          <a:prstGeom prst="rect">
            <a:avLst/>
          </a:prstGeom>
        </p:spPr>
      </p:pic>
      <p:sp>
        <p:nvSpPr>
          <p:cNvPr id="45" name="Rechteck 44" hidden="1">
            <a:extLst>
              <a:ext uri="{FF2B5EF4-FFF2-40B4-BE49-F238E27FC236}">
                <a16:creationId xmlns:a16="http://schemas.microsoft.com/office/drawing/2014/main" xmlns="" id="{7314C94F-CB29-4066-8772-E60492061245}"/>
              </a:ext>
            </a:extLst>
          </p:cNvPr>
          <p:cNvSpPr/>
          <p:nvPr userDrawn="1"/>
        </p:nvSpPr>
        <p:spPr>
          <a:xfrm>
            <a:off x="0" y="1587906"/>
            <a:ext cx="12192000" cy="2412995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100000">
                <a:schemeClr val="tx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6" name="Rechteck 55">
            <a:extLst>
              <a:ext uri="{FF2B5EF4-FFF2-40B4-BE49-F238E27FC236}">
                <a16:creationId xmlns:a16="http://schemas.microsoft.com/office/drawing/2014/main" xmlns="" id="{0D45F7F7-D1F7-447B-A479-2B87CDC9A189}"/>
              </a:ext>
            </a:extLst>
          </p:cNvPr>
          <p:cNvSpPr/>
          <p:nvPr userDrawn="1"/>
        </p:nvSpPr>
        <p:spPr>
          <a:xfrm>
            <a:off x="0" y="101601"/>
            <a:ext cx="5153025" cy="675639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atin typeface="+mj-lt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xmlns="" id="{207D8119-9A38-4D7F-91B7-7A25F71078A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91194" y="4663696"/>
            <a:ext cx="4576081" cy="748674"/>
          </a:xfrm>
          <a:prstGeom prst="rect">
            <a:avLst/>
          </a:prstGeom>
        </p:spPr>
        <p:txBody>
          <a:bodyPr wrap="square" anchor="b"/>
          <a:lstStyle>
            <a:lvl1pPr algn="l">
              <a:defRPr sz="4400" b="1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de-DE" dirty="0"/>
              <a:t>Mastertitel Zweizeilig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xmlns="" id="{4E6B7623-C747-447B-B77D-8860A11A45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1194" y="5463170"/>
            <a:ext cx="4576081" cy="504371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Master-Untertitelformat bearbeiten</a:t>
            </a:r>
          </a:p>
        </p:txBody>
      </p:sp>
      <p:grpSp>
        <p:nvGrpSpPr>
          <p:cNvPr id="8" name="Gruppieren 7">
            <a:extLst>
              <a:ext uri="{FF2B5EF4-FFF2-40B4-BE49-F238E27FC236}">
                <a16:creationId xmlns:a16="http://schemas.microsoft.com/office/drawing/2014/main" xmlns="" id="{3BAA99A6-1E64-4AED-BFEA-D6BC8FD7AC80}"/>
              </a:ext>
            </a:extLst>
          </p:cNvPr>
          <p:cNvGrpSpPr/>
          <p:nvPr userDrawn="1"/>
        </p:nvGrpSpPr>
        <p:grpSpPr>
          <a:xfrm>
            <a:off x="289178" y="352578"/>
            <a:ext cx="3130297" cy="648615"/>
            <a:chOff x="388056" y="3728642"/>
            <a:chExt cx="4383969" cy="908383"/>
          </a:xfrm>
        </p:grpSpPr>
        <p:pic>
          <p:nvPicPr>
            <p:cNvPr id="7" name="Grafik 6" descr="Ein Bild, das Zeichnung, Essen enthält.&#10;&#10;Automatisch generierte Beschreibung">
              <a:extLst>
                <a:ext uri="{FF2B5EF4-FFF2-40B4-BE49-F238E27FC236}">
                  <a16:creationId xmlns:a16="http://schemas.microsoft.com/office/drawing/2014/main" xmlns="" id="{8A2650D4-4EA6-4BBF-8437-18EA445635C3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7090"/>
            <a:stretch/>
          </p:blipFill>
          <p:spPr>
            <a:xfrm>
              <a:off x="388056" y="3728642"/>
              <a:ext cx="993069" cy="908383"/>
            </a:xfrm>
            <a:prstGeom prst="rect">
              <a:avLst/>
            </a:prstGeom>
          </p:spPr>
        </p:pic>
        <p:pic>
          <p:nvPicPr>
            <p:cNvPr id="17" name="Grafik 16" descr="Ein Bild, das Zeichnung, Essen enthält.&#10;&#10;Automatisch generierte Beschreibung">
              <a:extLst>
                <a:ext uri="{FF2B5EF4-FFF2-40B4-BE49-F238E27FC236}">
                  <a16:creationId xmlns:a16="http://schemas.microsoft.com/office/drawing/2014/main" xmlns="" id="{339039BF-D96A-41C6-A966-BF2176D50BC3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328" r="-1138"/>
            <a:stretch/>
          </p:blipFill>
          <p:spPr>
            <a:xfrm>
              <a:off x="1485900" y="3728642"/>
              <a:ext cx="3286125" cy="908383"/>
            </a:xfrm>
            <a:prstGeom prst="rect">
              <a:avLst/>
            </a:prstGeom>
          </p:spPr>
        </p:pic>
      </p:grpSp>
      <p:cxnSp>
        <p:nvCxnSpPr>
          <p:cNvPr id="19" name="Gerader Verbinder 18">
            <a:extLst>
              <a:ext uri="{FF2B5EF4-FFF2-40B4-BE49-F238E27FC236}">
                <a16:creationId xmlns:a16="http://schemas.microsoft.com/office/drawing/2014/main" xmlns="" id="{A8E4431A-F98E-4B61-894B-E86967A48F06}"/>
              </a:ext>
            </a:extLst>
          </p:cNvPr>
          <p:cNvCxnSpPr>
            <a:cxnSpLocks/>
          </p:cNvCxnSpPr>
          <p:nvPr userDrawn="1"/>
        </p:nvCxnSpPr>
        <p:spPr>
          <a:xfrm>
            <a:off x="0" y="50800"/>
            <a:ext cx="12200965" cy="0"/>
          </a:xfrm>
          <a:prstGeom prst="line">
            <a:avLst/>
          </a:prstGeom>
          <a:ln w="1111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18234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A279B090-2FCD-4342-BE00-B99FF6B72C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xmlns="" id="{A5805FA9-2288-416B-B960-EF3F559B9C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75000"/>
                  </a:schemeClr>
                </a:solidFill>
              </a:defRPr>
            </a:lvl1pPr>
            <a:lvl2pPr>
              <a:defRPr>
                <a:solidFill>
                  <a:schemeClr val="accent3">
                    <a:lumMod val="75000"/>
                  </a:schemeClr>
                </a:solidFill>
              </a:defRPr>
            </a:lvl2pPr>
            <a:lvl3pPr>
              <a:defRPr>
                <a:solidFill>
                  <a:schemeClr val="accent3">
                    <a:lumMod val="75000"/>
                  </a:schemeClr>
                </a:solidFill>
              </a:defRPr>
            </a:lvl3pPr>
            <a:lvl4pPr>
              <a:defRPr>
                <a:solidFill>
                  <a:schemeClr val="accent3">
                    <a:lumMod val="75000"/>
                  </a:schemeClr>
                </a:solidFill>
              </a:defRPr>
            </a:lvl4pPr>
            <a:lvl5pPr>
              <a:defRPr>
                <a:solidFill>
                  <a:schemeClr val="accent3">
                    <a:lumMod val="75000"/>
                  </a:schemeClr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xmlns="" id="{5526A2E9-2132-42B9-893E-5E279BE714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fld id="{DDF5A8BD-E949-4BEE-BC04-18DF6B43ADBB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xmlns="" id="{6AF74310-E385-4D24-BB01-B35AB9E58BB9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de-DE"/>
              <a:t>Titel des Vortrags, Name des Referenten, Veranstaltung, Datum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31941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ild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08A448C3-1551-47EC-8531-F495648EF1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xmlns="" id="{A9F5C954-081F-4945-BB31-B7768544D6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44675"/>
            <a:ext cx="5684838" cy="4284663"/>
          </a:xfrm>
        </p:spPr>
        <p:txBody>
          <a:bodyPr/>
          <a:lstStyle>
            <a:lvl1pPr>
              <a:defRPr>
                <a:solidFill>
                  <a:schemeClr val="accent3">
                    <a:lumMod val="75000"/>
                  </a:schemeClr>
                </a:solidFill>
              </a:defRPr>
            </a:lvl1pPr>
            <a:lvl2pPr>
              <a:defRPr>
                <a:solidFill>
                  <a:schemeClr val="accent3">
                    <a:lumMod val="75000"/>
                  </a:schemeClr>
                </a:solidFill>
              </a:defRPr>
            </a:lvl2pPr>
            <a:lvl3pPr>
              <a:defRPr>
                <a:solidFill>
                  <a:schemeClr val="accent3">
                    <a:lumMod val="75000"/>
                  </a:schemeClr>
                </a:solidFill>
              </a:defRPr>
            </a:lvl3pPr>
            <a:lvl4pPr>
              <a:defRPr>
                <a:solidFill>
                  <a:schemeClr val="accent3">
                    <a:lumMod val="75000"/>
                  </a:schemeClr>
                </a:solidFill>
              </a:defRPr>
            </a:lvl4pPr>
            <a:lvl5pPr>
              <a:defRPr>
                <a:solidFill>
                  <a:schemeClr val="accent3">
                    <a:lumMod val="75000"/>
                  </a:schemeClr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xmlns="" id="{FC961A56-8ED4-46FD-87A5-FB31DA5F7F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fld id="{DDF5A8BD-E949-4BEE-BC04-18DF6B43ADBB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xmlns="" id="{B5B1B9C6-584F-45FA-A0C1-DF0805E6CBFE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de-DE"/>
              <a:t>Titel des Vortrags, Name des Referenten, Veranstaltung, Datum</a:t>
            </a:r>
            <a:endParaRPr lang="de-DE" dirty="0"/>
          </a:p>
        </p:txBody>
      </p:sp>
      <p:sp>
        <p:nvSpPr>
          <p:cNvPr id="9" name="Bildplatzhalter 8">
            <a:extLst>
              <a:ext uri="{FF2B5EF4-FFF2-40B4-BE49-F238E27FC236}">
                <a16:creationId xmlns:a16="http://schemas.microsoft.com/office/drawing/2014/main" xmlns="" id="{3E8BD3FE-3DC1-45BD-8BF5-33C1E05E03F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34963" y="1844675"/>
            <a:ext cx="5684837" cy="4284663"/>
          </a:xfrm>
        </p:spPr>
        <p:txBody>
          <a:bodyPr/>
          <a:lstStyle>
            <a:lvl1pPr>
              <a:defRPr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696524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Bilder + Beschreib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platzhalter 10">
            <a:extLst>
              <a:ext uri="{FF2B5EF4-FFF2-40B4-BE49-F238E27FC236}">
                <a16:creationId xmlns:a16="http://schemas.microsoft.com/office/drawing/2014/main" xmlns="" id="{B2B52BF8-10BC-4718-B911-0706E0A6A5C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34962" y="5002705"/>
            <a:ext cx="3583646" cy="1126634"/>
          </a:xfrm>
          <a:noFill/>
        </p:spPr>
        <p:txBody>
          <a:bodyPr lIns="0" anchor="t" anchorCtr="0"/>
          <a:lstStyle>
            <a:lvl1pPr marL="0" indent="0" algn="l">
              <a:buNone/>
              <a:defRPr sz="1600" b="0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pPr lvl="0"/>
            <a:r>
              <a:rPr lang="de-DE" dirty="0"/>
              <a:t>Bildbeschreibung bearbeiten</a:t>
            </a:r>
          </a:p>
        </p:txBody>
      </p:sp>
      <p:sp>
        <p:nvSpPr>
          <p:cNvPr id="13" name="Textplatzhalter 10">
            <a:extLst>
              <a:ext uri="{FF2B5EF4-FFF2-40B4-BE49-F238E27FC236}">
                <a16:creationId xmlns:a16="http://schemas.microsoft.com/office/drawing/2014/main" xmlns="" id="{4AFCF0B8-0EB1-4137-AE56-372DB300AF8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304177" y="5002706"/>
            <a:ext cx="3583646" cy="1126634"/>
          </a:xfrm>
          <a:noFill/>
        </p:spPr>
        <p:txBody>
          <a:bodyPr lIns="0" anchor="t" anchorCtr="0"/>
          <a:lstStyle>
            <a:lvl1pPr marL="0" indent="0" algn="l">
              <a:buNone/>
              <a:defRPr sz="1600" b="0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pPr lvl="0"/>
            <a:r>
              <a:rPr lang="de-DE" dirty="0"/>
              <a:t>Bildbeschreibung bearbeiten</a:t>
            </a:r>
          </a:p>
        </p:txBody>
      </p:sp>
      <p:sp>
        <p:nvSpPr>
          <p:cNvPr id="14" name="Textplatzhalter 10">
            <a:extLst>
              <a:ext uri="{FF2B5EF4-FFF2-40B4-BE49-F238E27FC236}">
                <a16:creationId xmlns:a16="http://schemas.microsoft.com/office/drawing/2014/main" xmlns="" id="{A63F5975-261A-4487-B458-38275D04419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273389" y="5002704"/>
            <a:ext cx="3583647" cy="1126634"/>
          </a:xfrm>
          <a:noFill/>
        </p:spPr>
        <p:txBody>
          <a:bodyPr lIns="0" anchor="t" anchorCtr="0"/>
          <a:lstStyle>
            <a:lvl1pPr marL="0" indent="0" algn="l">
              <a:buNone/>
              <a:defRPr sz="1600" b="0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pPr lvl="0"/>
            <a:r>
              <a:rPr lang="de-DE" dirty="0"/>
              <a:t>Bildbeschreibung bearbeiten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xmlns="" id="{43C03337-CE41-4610-A44D-EFAB0E1696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xmlns="" id="{BA1849C8-2BE5-40D6-9005-3C75F64BBDB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Titel des Vortrags, Name des Referenten, Veranstaltung, Datum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xmlns="" id="{EC96A997-B5BF-470F-A0AF-75D4F48569E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DF5A8BD-E949-4BEE-BC04-18DF6B43ADBB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6" name="Bildplatzhalter 5">
            <a:extLst>
              <a:ext uri="{FF2B5EF4-FFF2-40B4-BE49-F238E27FC236}">
                <a16:creationId xmlns:a16="http://schemas.microsoft.com/office/drawing/2014/main" xmlns="" id="{057170D6-715B-4E5D-8601-E7711BE54A3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304177" y="2678453"/>
            <a:ext cx="3583646" cy="2324252"/>
          </a:xfrm>
        </p:spPr>
        <p:txBody>
          <a:bodyPr/>
          <a:lstStyle/>
          <a:p>
            <a:endParaRPr lang="de-DE"/>
          </a:p>
        </p:txBody>
      </p:sp>
      <p:sp>
        <p:nvSpPr>
          <p:cNvPr id="7" name="Bildplatzhalter 5">
            <a:extLst>
              <a:ext uri="{FF2B5EF4-FFF2-40B4-BE49-F238E27FC236}">
                <a16:creationId xmlns:a16="http://schemas.microsoft.com/office/drawing/2014/main" xmlns="" id="{F710399D-2118-4B5F-B79B-0ACFA31D0F4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34963" y="2678453"/>
            <a:ext cx="3583646" cy="2324252"/>
          </a:xfrm>
        </p:spPr>
        <p:txBody>
          <a:bodyPr/>
          <a:lstStyle/>
          <a:p>
            <a:endParaRPr lang="de-DE"/>
          </a:p>
        </p:txBody>
      </p:sp>
      <p:sp>
        <p:nvSpPr>
          <p:cNvPr id="8" name="Bildplatzhalter 5">
            <a:extLst>
              <a:ext uri="{FF2B5EF4-FFF2-40B4-BE49-F238E27FC236}">
                <a16:creationId xmlns:a16="http://schemas.microsoft.com/office/drawing/2014/main" xmlns="" id="{AE6E6FD4-54CD-433C-A2DE-F479A3F1A20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273391" y="2678453"/>
            <a:ext cx="3583646" cy="2324252"/>
          </a:xfrm>
        </p:spPr>
        <p:txBody>
          <a:bodyPr/>
          <a:lstStyle/>
          <a:p>
            <a:endParaRPr lang="de-DE"/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xmlns="" id="{54E27804-6736-4746-8FBC-7083B07A296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34963" y="1844674"/>
            <a:ext cx="11522075" cy="504077"/>
          </a:xfrm>
          <a:noFill/>
          <a:ln>
            <a:noFill/>
          </a:ln>
        </p:spPr>
        <p:txBody>
          <a:bodyPr anchor="ctr" anchorCtr="0"/>
          <a:lstStyle>
            <a:lvl1pPr marL="0" indent="0" algn="ctr">
              <a:buNone/>
              <a:defRPr b="1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687944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orstellung_1_Per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BB7740E8-EB9D-4E4C-98D1-28DF9A60E7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xmlns="" id="{6C2E9272-231A-4AC3-B809-8C78321D8C7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Titel des Vortrags, Name des Referenten, Veranstaltung, Datum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xmlns="" id="{83F77064-0A15-4F12-9BC5-73F6F91823F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DF5A8BD-E949-4BEE-BC04-18DF6B43ADBB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6" name="Bildplatzhalter 5">
            <a:extLst>
              <a:ext uri="{FF2B5EF4-FFF2-40B4-BE49-F238E27FC236}">
                <a16:creationId xmlns:a16="http://schemas.microsoft.com/office/drawing/2014/main" xmlns="" id="{F734D9A5-61F5-40D5-B8B0-21A5AAD905B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00100" y="2328862"/>
            <a:ext cx="2914650" cy="3448050"/>
          </a:xfrm>
        </p:spPr>
        <p:txBody>
          <a:bodyPr/>
          <a:lstStyle/>
          <a:p>
            <a:endParaRPr lang="de-DE"/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xmlns="" id="{8A732418-7DA6-408D-8739-CABFAAD635C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19600" y="2554877"/>
            <a:ext cx="6972300" cy="633413"/>
          </a:xfrm>
        </p:spPr>
        <p:txBody>
          <a:bodyPr anchor="ctr" anchorCtr="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 marL="0" indent="0" algn="l">
              <a:buNone/>
              <a:defRPr sz="2000" b="1">
                <a:solidFill>
                  <a:schemeClr val="accent3">
                    <a:lumMod val="75000"/>
                  </a:schemeClr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2"/>
            <a:r>
              <a:rPr lang="de-DE" dirty="0"/>
              <a:t>Vorname Nachname</a:t>
            </a:r>
          </a:p>
        </p:txBody>
      </p:sp>
      <p:sp>
        <p:nvSpPr>
          <p:cNvPr id="10" name="Textplatzhalter 8">
            <a:extLst>
              <a:ext uri="{FF2B5EF4-FFF2-40B4-BE49-F238E27FC236}">
                <a16:creationId xmlns:a16="http://schemas.microsoft.com/office/drawing/2014/main" xmlns="" id="{5D50C2B0-3B7D-44F0-9E55-57485D5E40E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19600" y="4083636"/>
            <a:ext cx="6972300" cy="461963"/>
          </a:xfrm>
        </p:spPr>
        <p:txBody>
          <a:bodyPr anchor="ctr" anchorCtr="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 marL="180975" indent="-180975" algn="l"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accent3">
                    <a:lumMod val="75000"/>
                  </a:schemeClr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2"/>
            <a:r>
              <a:rPr lang="de-DE" dirty="0"/>
              <a:t>Information Bearbeiten</a:t>
            </a:r>
          </a:p>
        </p:txBody>
      </p:sp>
      <p:sp>
        <p:nvSpPr>
          <p:cNvPr id="12" name="Textplatzhalter 8">
            <a:extLst>
              <a:ext uri="{FF2B5EF4-FFF2-40B4-BE49-F238E27FC236}">
                <a16:creationId xmlns:a16="http://schemas.microsoft.com/office/drawing/2014/main" xmlns="" id="{6C772A29-15D7-48D7-A02D-8A4BAA0FE25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19600" y="4550360"/>
            <a:ext cx="6972300" cy="461963"/>
          </a:xfrm>
        </p:spPr>
        <p:txBody>
          <a:bodyPr anchor="ctr" anchorCtr="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 marL="180975" indent="-180975" algn="l"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accent3">
                    <a:lumMod val="75000"/>
                  </a:schemeClr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2"/>
            <a:r>
              <a:rPr lang="de-DE" dirty="0"/>
              <a:t>Information Bearbeiten</a:t>
            </a:r>
          </a:p>
        </p:txBody>
      </p:sp>
      <p:sp>
        <p:nvSpPr>
          <p:cNvPr id="17" name="Textplatzhalter 8">
            <a:extLst>
              <a:ext uri="{FF2B5EF4-FFF2-40B4-BE49-F238E27FC236}">
                <a16:creationId xmlns:a16="http://schemas.microsoft.com/office/drawing/2014/main" xmlns="" id="{433286E5-6590-49FE-9F81-3BD3F13BAF5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419600" y="5012323"/>
            <a:ext cx="6972300" cy="461963"/>
          </a:xfrm>
        </p:spPr>
        <p:txBody>
          <a:bodyPr anchor="ctr" anchorCtr="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 marL="180975" indent="-180975" algn="l"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accent3">
                    <a:lumMod val="75000"/>
                  </a:schemeClr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2"/>
            <a:r>
              <a:rPr lang="de-DE" dirty="0"/>
              <a:t>Information Bearbeiten</a:t>
            </a:r>
          </a:p>
        </p:txBody>
      </p:sp>
    </p:spTree>
    <p:extLst>
      <p:ext uri="{BB962C8B-B14F-4D97-AF65-F5344CB8AC3E}">
        <p14:creationId xmlns:p14="http://schemas.microsoft.com/office/powerpoint/2010/main" val="31667092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orstellung_2_Perso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5FF846CF-CC0C-40D3-A7D0-BAC2823B44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xmlns="" id="{9DA866E9-C678-432F-8BF8-B6777D1D194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Titel des Vortrags, Name des Referenten, Veranstaltung, Datum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xmlns="" id="{2B80AE85-CDD5-4AEE-9110-9BF52227FDC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DF5A8BD-E949-4BEE-BC04-18DF6B43ADBB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6" name="Bildplatzhalter 5">
            <a:extLst>
              <a:ext uri="{FF2B5EF4-FFF2-40B4-BE49-F238E27FC236}">
                <a16:creationId xmlns:a16="http://schemas.microsoft.com/office/drawing/2014/main" xmlns="" id="{4DFC7BA7-9000-457C-B566-563981F9BF2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024729" y="1855102"/>
            <a:ext cx="4608512" cy="2865997"/>
          </a:xfrm>
        </p:spPr>
        <p:txBody>
          <a:bodyPr/>
          <a:lstStyle/>
          <a:p>
            <a:endParaRPr lang="de-DE"/>
          </a:p>
        </p:txBody>
      </p:sp>
      <p:sp>
        <p:nvSpPr>
          <p:cNvPr id="13" name="Bildplatzhalter 5">
            <a:extLst>
              <a:ext uri="{FF2B5EF4-FFF2-40B4-BE49-F238E27FC236}">
                <a16:creationId xmlns:a16="http://schemas.microsoft.com/office/drawing/2014/main" xmlns="" id="{42C1D59B-F3CB-4362-8174-F4442F1AE8E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573439" y="1855102"/>
            <a:ext cx="4593832" cy="2865997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8" name="Textplatzhalter 8">
            <a:extLst>
              <a:ext uri="{FF2B5EF4-FFF2-40B4-BE49-F238E27FC236}">
                <a16:creationId xmlns:a16="http://schemas.microsoft.com/office/drawing/2014/main" xmlns="" id="{77A8BD2C-5FF0-4ADF-834D-87DC0D51E54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00149" y="5028214"/>
            <a:ext cx="4257675" cy="461963"/>
          </a:xfrm>
        </p:spPr>
        <p:txBody>
          <a:bodyPr anchor="ctr" anchorCtr="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 marL="0" indent="0" algn="ctr">
              <a:buFontTx/>
              <a:buNone/>
              <a:defRPr sz="2400" b="1">
                <a:solidFill>
                  <a:schemeClr val="accent3">
                    <a:lumMod val="75000"/>
                  </a:schemeClr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2"/>
            <a:r>
              <a:rPr lang="de-DE" dirty="0"/>
              <a:t>Vorname Nachname</a:t>
            </a:r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xmlns="" id="{E2530DFC-8B0E-4B6F-9BFC-409F37268CC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00150" y="5509404"/>
            <a:ext cx="4257675" cy="461963"/>
          </a:xfrm>
        </p:spPr>
        <p:txBody>
          <a:bodyPr anchor="ctr" anchorCtr="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 marL="0" indent="0" algn="ctr">
              <a:buClr>
                <a:schemeClr val="accent1"/>
              </a:buClr>
              <a:buFontTx/>
              <a:buNone/>
              <a:defRPr>
                <a:solidFill>
                  <a:schemeClr val="accent3">
                    <a:lumMod val="75000"/>
                  </a:schemeClr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2"/>
            <a:r>
              <a:rPr lang="de-DE" dirty="0"/>
              <a:t>Information Bearbeiten</a:t>
            </a:r>
          </a:p>
        </p:txBody>
      </p:sp>
      <p:sp>
        <p:nvSpPr>
          <p:cNvPr id="14" name="Textplatzhalter 8">
            <a:extLst>
              <a:ext uri="{FF2B5EF4-FFF2-40B4-BE49-F238E27FC236}">
                <a16:creationId xmlns:a16="http://schemas.microsoft.com/office/drawing/2014/main" xmlns="" id="{84602A02-BFCC-4219-AB10-03F3F2E2FE1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734175" y="5028214"/>
            <a:ext cx="4257675" cy="461963"/>
          </a:xfrm>
        </p:spPr>
        <p:txBody>
          <a:bodyPr anchor="ctr" anchorCtr="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 marL="0" indent="0" algn="ctr">
              <a:buFontTx/>
              <a:buNone/>
              <a:defRPr sz="2400" b="1">
                <a:solidFill>
                  <a:schemeClr val="accent3">
                    <a:lumMod val="75000"/>
                  </a:schemeClr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2"/>
            <a:r>
              <a:rPr lang="de-DE" dirty="0"/>
              <a:t>Vorname Nachname</a:t>
            </a:r>
          </a:p>
        </p:txBody>
      </p:sp>
      <p:sp>
        <p:nvSpPr>
          <p:cNvPr id="15" name="Textplatzhalter 8">
            <a:extLst>
              <a:ext uri="{FF2B5EF4-FFF2-40B4-BE49-F238E27FC236}">
                <a16:creationId xmlns:a16="http://schemas.microsoft.com/office/drawing/2014/main" xmlns="" id="{B28450CB-1B51-4875-80CA-E68DE4DD93A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734176" y="5509404"/>
            <a:ext cx="4257675" cy="461963"/>
          </a:xfrm>
        </p:spPr>
        <p:txBody>
          <a:bodyPr anchor="ctr" anchorCtr="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 marL="0" indent="0" algn="ctr">
              <a:buClr>
                <a:schemeClr val="accent1"/>
              </a:buClr>
              <a:buFontTx/>
              <a:buNone/>
              <a:defRPr>
                <a:solidFill>
                  <a:schemeClr val="accent3">
                    <a:lumMod val="75000"/>
                  </a:schemeClr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2"/>
            <a:r>
              <a:rPr lang="de-DE" dirty="0"/>
              <a:t>Information Bearbeiten</a:t>
            </a:r>
          </a:p>
        </p:txBody>
      </p:sp>
    </p:spTree>
    <p:extLst>
      <p:ext uri="{BB962C8B-B14F-4D97-AF65-F5344CB8AC3E}">
        <p14:creationId xmlns:p14="http://schemas.microsoft.com/office/powerpoint/2010/main" val="21988876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orstellung_Grupp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115AEAC7-C672-4BFA-A2B6-0FB95563B5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xmlns="" id="{EFBEE46D-CA90-41AC-B2EC-A19EFC0C4D7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Titel des Vortrags, Name des Referenten, Veranstaltung, Datum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xmlns="" id="{6069806C-9E44-4BF2-B37A-1E9CFA8D037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DF5A8BD-E949-4BEE-BC04-18DF6B43ADBB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6" name="Bildplatzhalter 5">
            <a:extLst>
              <a:ext uri="{FF2B5EF4-FFF2-40B4-BE49-F238E27FC236}">
                <a16:creationId xmlns:a16="http://schemas.microsoft.com/office/drawing/2014/main" xmlns="" id="{31105367-C54E-49CA-A616-1B28CB089C7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077913" y="1844675"/>
            <a:ext cx="1239907" cy="1584325"/>
          </a:xfrm>
        </p:spPr>
        <p:txBody>
          <a:bodyPr/>
          <a:lstStyle/>
          <a:p>
            <a:endParaRPr lang="de-DE"/>
          </a:p>
        </p:txBody>
      </p:sp>
      <p:sp>
        <p:nvSpPr>
          <p:cNvPr id="7" name="Bildplatzhalter 5">
            <a:extLst>
              <a:ext uri="{FF2B5EF4-FFF2-40B4-BE49-F238E27FC236}">
                <a16:creationId xmlns:a16="http://schemas.microsoft.com/office/drawing/2014/main" xmlns="" id="{8346A284-3FDD-49C7-B375-4A91616A5B2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802876" y="1844675"/>
            <a:ext cx="1239907" cy="1584325"/>
          </a:xfrm>
        </p:spPr>
        <p:txBody>
          <a:bodyPr/>
          <a:lstStyle/>
          <a:p>
            <a:endParaRPr lang="de-DE"/>
          </a:p>
        </p:txBody>
      </p:sp>
      <p:sp>
        <p:nvSpPr>
          <p:cNvPr id="8" name="Bildplatzhalter 5">
            <a:extLst>
              <a:ext uri="{FF2B5EF4-FFF2-40B4-BE49-F238E27FC236}">
                <a16:creationId xmlns:a16="http://schemas.microsoft.com/office/drawing/2014/main" xmlns="" id="{C6650BCF-4F6E-439F-82FD-6620C319961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527839" y="1844675"/>
            <a:ext cx="1239907" cy="1584325"/>
          </a:xfrm>
        </p:spPr>
        <p:txBody>
          <a:bodyPr/>
          <a:lstStyle/>
          <a:p>
            <a:endParaRPr lang="de-DE"/>
          </a:p>
        </p:txBody>
      </p:sp>
      <p:sp>
        <p:nvSpPr>
          <p:cNvPr id="9" name="Bildplatzhalter 5">
            <a:extLst>
              <a:ext uri="{FF2B5EF4-FFF2-40B4-BE49-F238E27FC236}">
                <a16:creationId xmlns:a16="http://schemas.microsoft.com/office/drawing/2014/main" xmlns="" id="{0A0A5E49-7787-417D-8694-F374C5B5940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52802" y="1844675"/>
            <a:ext cx="1239907" cy="1584325"/>
          </a:xfrm>
        </p:spPr>
        <p:txBody>
          <a:bodyPr/>
          <a:lstStyle/>
          <a:p>
            <a:endParaRPr lang="de-DE"/>
          </a:p>
        </p:txBody>
      </p:sp>
      <p:sp>
        <p:nvSpPr>
          <p:cNvPr id="10" name="Bildplatzhalter 5">
            <a:extLst>
              <a:ext uri="{FF2B5EF4-FFF2-40B4-BE49-F238E27FC236}">
                <a16:creationId xmlns:a16="http://schemas.microsoft.com/office/drawing/2014/main" xmlns="" id="{8744029D-DFF4-43F6-874A-86C31443150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977765" y="1844675"/>
            <a:ext cx="1239907" cy="1584325"/>
          </a:xfrm>
        </p:spPr>
        <p:txBody>
          <a:bodyPr/>
          <a:lstStyle/>
          <a:p>
            <a:endParaRPr lang="de-DE"/>
          </a:p>
        </p:txBody>
      </p:sp>
      <p:sp>
        <p:nvSpPr>
          <p:cNvPr id="11" name="Bildplatzhalter 5">
            <a:extLst>
              <a:ext uri="{FF2B5EF4-FFF2-40B4-BE49-F238E27FC236}">
                <a16:creationId xmlns:a16="http://schemas.microsoft.com/office/drawing/2014/main" xmlns="" id="{647F6598-4D13-4E68-A503-99EAEC6BA834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702730" y="1844675"/>
            <a:ext cx="1239907" cy="1584325"/>
          </a:xfrm>
        </p:spPr>
        <p:txBody>
          <a:bodyPr/>
          <a:lstStyle/>
          <a:p>
            <a:endParaRPr lang="de-DE"/>
          </a:p>
        </p:txBody>
      </p:sp>
      <p:sp>
        <p:nvSpPr>
          <p:cNvPr id="12" name="Bildplatzhalter 5">
            <a:extLst>
              <a:ext uri="{FF2B5EF4-FFF2-40B4-BE49-F238E27FC236}">
                <a16:creationId xmlns:a16="http://schemas.microsoft.com/office/drawing/2014/main" xmlns="" id="{992EC88A-5DE2-41C1-815C-B48DD8A25020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1077913" y="4006850"/>
            <a:ext cx="1239907" cy="1584325"/>
          </a:xfrm>
        </p:spPr>
        <p:txBody>
          <a:bodyPr/>
          <a:lstStyle/>
          <a:p>
            <a:endParaRPr lang="de-DE"/>
          </a:p>
        </p:txBody>
      </p:sp>
      <p:sp>
        <p:nvSpPr>
          <p:cNvPr id="13" name="Bildplatzhalter 5">
            <a:extLst>
              <a:ext uri="{FF2B5EF4-FFF2-40B4-BE49-F238E27FC236}">
                <a16:creationId xmlns:a16="http://schemas.microsoft.com/office/drawing/2014/main" xmlns="" id="{6F540F4A-78C1-443E-98F4-41F6D5377FA0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2802876" y="4006850"/>
            <a:ext cx="1239907" cy="1584325"/>
          </a:xfrm>
        </p:spPr>
        <p:txBody>
          <a:bodyPr/>
          <a:lstStyle/>
          <a:p>
            <a:endParaRPr lang="de-DE"/>
          </a:p>
        </p:txBody>
      </p:sp>
      <p:sp>
        <p:nvSpPr>
          <p:cNvPr id="14" name="Bildplatzhalter 5">
            <a:extLst>
              <a:ext uri="{FF2B5EF4-FFF2-40B4-BE49-F238E27FC236}">
                <a16:creationId xmlns:a16="http://schemas.microsoft.com/office/drawing/2014/main" xmlns="" id="{94354AF7-511E-44C8-BAF7-10F3F4643389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4527839" y="4006850"/>
            <a:ext cx="1239907" cy="1584325"/>
          </a:xfrm>
        </p:spPr>
        <p:txBody>
          <a:bodyPr/>
          <a:lstStyle/>
          <a:p>
            <a:endParaRPr lang="de-DE"/>
          </a:p>
        </p:txBody>
      </p:sp>
      <p:sp>
        <p:nvSpPr>
          <p:cNvPr id="15" name="Bildplatzhalter 5">
            <a:extLst>
              <a:ext uri="{FF2B5EF4-FFF2-40B4-BE49-F238E27FC236}">
                <a16:creationId xmlns:a16="http://schemas.microsoft.com/office/drawing/2014/main" xmlns="" id="{00AB7A4B-133D-4455-A4DC-A7ED2BB4A369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252802" y="4006850"/>
            <a:ext cx="1239907" cy="1584325"/>
          </a:xfrm>
        </p:spPr>
        <p:txBody>
          <a:bodyPr/>
          <a:lstStyle/>
          <a:p>
            <a:endParaRPr lang="de-DE"/>
          </a:p>
        </p:txBody>
      </p:sp>
      <p:sp>
        <p:nvSpPr>
          <p:cNvPr id="16" name="Bildplatzhalter 5">
            <a:extLst>
              <a:ext uri="{FF2B5EF4-FFF2-40B4-BE49-F238E27FC236}">
                <a16:creationId xmlns:a16="http://schemas.microsoft.com/office/drawing/2014/main" xmlns="" id="{41D03B26-6A34-4732-B3B7-26B365C70721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7977765" y="4006850"/>
            <a:ext cx="1239907" cy="1584325"/>
          </a:xfrm>
        </p:spPr>
        <p:txBody>
          <a:bodyPr/>
          <a:lstStyle/>
          <a:p>
            <a:endParaRPr lang="de-DE"/>
          </a:p>
        </p:txBody>
      </p:sp>
      <p:sp>
        <p:nvSpPr>
          <p:cNvPr id="17" name="Bildplatzhalter 5">
            <a:extLst>
              <a:ext uri="{FF2B5EF4-FFF2-40B4-BE49-F238E27FC236}">
                <a16:creationId xmlns:a16="http://schemas.microsoft.com/office/drawing/2014/main" xmlns="" id="{6DBFFEB1-0014-4EDB-B1E5-74F8CD1C5DFC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9702730" y="4006850"/>
            <a:ext cx="1239907" cy="1584325"/>
          </a:xfrm>
        </p:spPr>
        <p:txBody>
          <a:bodyPr/>
          <a:lstStyle/>
          <a:p>
            <a:endParaRPr lang="de-DE"/>
          </a:p>
        </p:txBody>
      </p:sp>
      <p:sp>
        <p:nvSpPr>
          <p:cNvPr id="19" name="Textplatzhalter 18">
            <a:extLst>
              <a:ext uri="{FF2B5EF4-FFF2-40B4-BE49-F238E27FC236}">
                <a16:creationId xmlns:a16="http://schemas.microsoft.com/office/drawing/2014/main" xmlns="" id="{98BBBAEC-F423-48D5-85F6-EE5263ECD46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43032" y="3429000"/>
            <a:ext cx="1709668" cy="352425"/>
          </a:xfrm>
          <a:solidFill>
            <a:schemeClr val="bg1"/>
          </a:solidFill>
        </p:spPr>
        <p:txBody>
          <a:bodyPr/>
          <a:lstStyle>
            <a:lvl1pPr marL="0" indent="0" algn="ctr">
              <a:buNone/>
              <a:defRPr sz="1400" b="0">
                <a:solidFill>
                  <a:schemeClr val="accent3">
                    <a:lumMod val="75000"/>
                  </a:schemeClr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10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Name</a:t>
            </a:r>
          </a:p>
        </p:txBody>
      </p:sp>
      <p:sp>
        <p:nvSpPr>
          <p:cNvPr id="20" name="Textplatzhalter 18">
            <a:extLst>
              <a:ext uri="{FF2B5EF4-FFF2-40B4-BE49-F238E27FC236}">
                <a16:creationId xmlns:a16="http://schemas.microsoft.com/office/drawing/2014/main" xmlns="" id="{C723C531-B5BD-4F84-B750-106905D53B66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2567995" y="3429000"/>
            <a:ext cx="1709668" cy="352425"/>
          </a:xfrm>
          <a:solidFill>
            <a:schemeClr val="bg1"/>
          </a:solidFill>
        </p:spPr>
        <p:txBody>
          <a:bodyPr/>
          <a:lstStyle>
            <a:lvl1pPr marL="0" indent="0" algn="ctr">
              <a:buNone/>
              <a:defRPr sz="1400" b="0">
                <a:solidFill>
                  <a:schemeClr val="accent3">
                    <a:lumMod val="75000"/>
                  </a:schemeClr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10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Name</a:t>
            </a:r>
          </a:p>
        </p:txBody>
      </p:sp>
      <p:sp>
        <p:nvSpPr>
          <p:cNvPr id="21" name="Textplatzhalter 18">
            <a:extLst>
              <a:ext uri="{FF2B5EF4-FFF2-40B4-BE49-F238E27FC236}">
                <a16:creationId xmlns:a16="http://schemas.microsoft.com/office/drawing/2014/main" xmlns="" id="{74F7489F-46EE-4056-8E23-40392B588F2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292958" y="3429000"/>
            <a:ext cx="1709668" cy="352425"/>
          </a:xfrm>
          <a:solidFill>
            <a:schemeClr val="bg1"/>
          </a:solidFill>
        </p:spPr>
        <p:txBody>
          <a:bodyPr/>
          <a:lstStyle>
            <a:lvl1pPr marL="0" indent="0" algn="ctr">
              <a:buNone/>
              <a:defRPr sz="1400" b="0">
                <a:solidFill>
                  <a:schemeClr val="accent3">
                    <a:lumMod val="75000"/>
                  </a:schemeClr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10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Name</a:t>
            </a:r>
          </a:p>
        </p:txBody>
      </p:sp>
      <p:sp>
        <p:nvSpPr>
          <p:cNvPr id="22" name="Textplatzhalter 18">
            <a:extLst>
              <a:ext uri="{FF2B5EF4-FFF2-40B4-BE49-F238E27FC236}">
                <a16:creationId xmlns:a16="http://schemas.microsoft.com/office/drawing/2014/main" xmlns="" id="{0373492B-0456-4C0B-AAE9-5312A6E35FF8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017921" y="3429000"/>
            <a:ext cx="1709668" cy="352425"/>
          </a:xfrm>
          <a:solidFill>
            <a:schemeClr val="bg1"/>
          </a:solidFill>
        </p:spPr>
        <p:txBody>
          <a:bodyPr/>
          <a:lstStyle>
            <a:lvl1pPr marL="0" indent="0" algn="ctr">
              <a:buNone/>
              <a:defRPr sz="1400" b="0">
                <a:solidFill>
                  <a:schemeClr val="accent3">
                    <a:lumMod val="75000"/>
                  </a:schemeClr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10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Name</a:t>
            </a:r>
          </a:p>
        </p:txBody>
      </p:sp>
      <p:sp>
        <p:nvSpPr>
          <p:cNvPr id="23" name="Textplatzhalter 18">
            <a:extLst>
              <a:ext uri="{FF2B5EF4-FFF2-40B4-BE49-F238E27FC236}">
                <a16:creationId xmlns:a16="http://schemas.microsoft.com/office/drawing/2014/main" xmlns="" id="{9F19561D-A9C4-4949-BE39-D2B34391E02D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7742884" y="3429000"/>
            <a:ext cx="1709668" cy="352425"/>
          </a:xfrm>
          <a:solidFill>
            <a:schemeClr val="bg1"/>
          </a:solidFill>
        </p:spPr>
        <p:txBody>
          <a:bodyPr/>
          <a:lstStyle>
            <a:lvl1pPr marL="0" indent="0" algn="ctr">
              <a:buNone/>
              <a:defRPr sz="1400" b="0">
                <a:solidFill>
                  <a:schemeClr val="accent3">
                    <a:lumMod val="75000"/>
                  </a:schemeClr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10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Name</a:t>
            </a:r>
          </a:p>
        </p:txBody>
      </p:sp>
      <p:sp>
        <p:nvSpPr>
          <p:cNvPr id="24" name="Textplatzhalter 18">
            <a:extLst>
              <a:ext uri="{FF2B5EF4-FFF2-40B4-BE49-F238E27FC236}">
                <a16:creationId xmlns:a16="http://schemas.microsoft.com/office/drawing/2014/main" xmlns="" id="{EF909138-1B71-4756-B392-1BD8782F1D93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467847" y="3429000"/>
            <a:ext cx="1709668" cy="352425"/>
          </a:xfrm>
          <a:solidFill>
            <a:schemeClr val="bg1"/>
          </a:solidFill>
        </p:spPr>
        <p:txBody>
          <a:bodyPr/>
          <a:lstStyle>
            <a:lvl1pPr marL="0" indent="0" algn="ctr">
              <a:buNone/>
              <a:defRPr sz="1400" b="0">
                <a:solidFill>
                  <a:schemeClr val="accent3">
                    <a:lumMod val="75000"/>
                  </a:schemeClr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10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Name</a:t>
            </a:r>
          </a:p>
        </p:txBody>
      </p:sp>
      <p:sp>
        <p:nvSpPr>
          <p:cNvPr id="25" name="Textplatzhalter 18">
            <a:extLst>
              <a:ext uri="{FF2B5EF4-FFF2-40B4-BE49-F238E27FC236}">
                <a16:creationId xmlns:a16="http://schemas.microsoft.com/office/drawing/2014/main" xmlns="" id="{8531264B-04CA-4830-BCBC-448F24B360BC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843032" y="5591175"/>
            <a:ext cx="1709668" cy="352425"/>
          </a:xfrm>
          <a:solidFill>
            <a:schemeClr val="bg1"/>
          </a:solidFill>
        </p:spPr>
        <p:txBody>
          <a:bodyPr/>
          <a:lstStyle>
            <a:lvl1pPr marL="0" indent="0" algn="ctr">
              <a:buNone/>
              <a:defRPr sz="1400" b="0">
                <a:solidFill>
                  <a:schemeClr val="accent3">
                    <a:lumMod val="75000"/>
                  </a:schemeClr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10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Name</a:t>
            </a:r>
          </a:p>
        </p:txBody>
      </p:sp>
      <p:sp>
        <p:nvSpPr>
          <p:cNvPr id="26" name="Textplatzhalter 18">
            <a:extLst>
              <a:ext uri="{FF2B5EF4-FFF2-40B4-BE49-F238E27FC236}">
                <a16:creationId xmlns:a16="http://schemas.microsoft.com/office/drawing/2014/main" xmlns="" id="{8C281047-299E-471A-9673-4546758FE24F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2567995" y="5591175"/>
            <a:ext cx="1709668" cy="352425"/>
          </a:xfrm>
          <a:solidFill>
            <a:schemeClr val="bg1"/>
          </a:solidFill>
        </p:spPr>
        <p:txBody>
          <a:bodyPr/>
          <a:lstStyle>
            <a:lvl1pPr marL="0" indent="0" algn="ctr">
              <a:buNone/>
              <a:defRPr sz="1400" b="0">
                <a:solidFill>
                  <a:schemeClr val="accent3">
                    <a:lumMod val="75000"/>
                  </a:schemeClr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10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Name</a:t>
            </a:r>
          </a:p>
        </p:txBody>
      </p:sp>
      <p:sp>
        <p:nvSpPr>
          <p:cNvPr id="27" name="Textplatzhalter 18">
            <a:extLst>
              <a:ext uri="{FF2B5EF4-FFF2-40B4-BE49-F238E27FC236}">
                <a16:creationId xmlns:a16="http://schemas.microsoft.com/office/drawing/2014/main" xmlns="" id="{89787383-4B19-483F-8648-F15DB501B0D1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292958" y="5591175"/>
            <a:ext cx="1709668" cy="352425"/>
          </a:xfrm>
          <a:solidFill>
            <a:schemeClr val="bg1"/>
          </a:solidFill>
        </p:spPr>
        <p:txBody>
          <a:bodyPr/>
          <a:lstStyle>
            <a:lvl1pPr marL="0" indent="0" algn="ctr">
              <a:buNone/>
              <a:defRPr sz="1400" b="0">
                <a:solidFill>
                  <a:schemeClr val="accent3">
                    <a:lumMod val="75000"/>
                  </a:schemeClr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10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Name</a:t>
            </a:r>
          </a:p>
        </p:txBody>
      </p:sp>
      <p:sp>
        <p:nvSpPr>
          <p:cNvPr id="28" name="Textplatzhalter 18">
            <a:extLst>
              <a:ext uri="{FF2B5EF4-FFF2-40B4-BE49-F238E27FC236}">
                <a16:creationId xmlns:a16="http://schemas.microsoft.com/office/drawing/2014/main" xmlns="" id="{A6535EF3-B68F-4D63-90DF-E79807E770C6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017921" y="5591175"/>
            <a:ext cx="1709668" cy="352425"/>
          </a:xfrm>
          <a:solidFill>
            <a:schemeClr val="bg1"/>
          </a:solidFill>
        </p:spPr>
        <p:txBody>
          <a:bodyPr/>
          <a:lstStyle>
            <a:lvl1pPr marL="0" indent="0" algn="ctr">
              <a:buNone/>
              <a:defRPr sz="1400" b="0">
                <a:solidFill>
                  <a:schemeClr val="accent3">
                    <a:lumMod val="75000"/>
                  </a:schemeClr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10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Name</a:t>
            </a:r>
          </a:p>
        </p:txBody>
      </p:sp>
      <p:sp>
        <p:nvSpPr>
          <p:cNvPr id="29" name="Textplatzhalter 18">
            <a:extLst>
              <a:ext uri="{FF2B5EF4-FFF2-40B4-BE49-F238E27FC236}">
                <a16:creationId xmlns:a16="http://schemas.microsoft.com/office/drawing/2014/main" xmlns="" id="{34DC7721-3820-47F5-849A-D02C38FC840B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7742884" y="5591175"/>
            <a:ext cx="1709668" cy="352425"/>
          </a:xfrm>
          <a:solidFill>
            <a:schemeClr val="bg1"/>
          </a:solidFill>
        </p:spPr>
        <p:txBody>
          <a:bodyPr/>
          <a:lstStyle>
            <a:lvl1pPr marL="0" indent="0" algn="ctr">
              <a:buNone/>
              <a:defRPr sz="1400" b="0">
                <a:solidFill>
                  <a:schemeClr val="accent3">
                    <a:lumMod val="75000"/>
                  </a:schemeClr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10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Name</a:t>
            </a:r>
          </a:p>
        </p:txBody>
      </p:sp>
      <p:sp>
        <p:nvSpPr>
          <p:cNvPr id="30" name="Textplatzhalter 18">
            <a:extLst>
              <a:ext uri="{FF2B5EF4-FFF2-40B4-BE49-F238E27FC236}">
                <a16:creationId xmlns:a16="http://schemas.microsoft.com/office/drawing/2014/main" xmlns="" id="{925764E8-F285-4DAF-9BB6-7566A1C918A0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9467847" y="5591175"/>
            <a:ext cx="1709668" cy="352425"/>
          </a:xfrm>
          <a:solidFill>
            <a:schemeClr val="bg1"/>
          </a:solidFill>
        </p:spPr>
        <p:txBody>
          <a:bodyPr/>
          <a:lstStyle>
            <a:lvl1pPr marL="0" indent="0" algn="ctr">
              <a:buNone/>
              <a:defRPr sz="1400" b="0">
                <a:solidFill>
                  <a:schemeClr val="accent3">
                    <a:lumMod val="75000"/>
                  </a:schemeClr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10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Name</a:t>
            </a:r>
          </a:p>
        </p:txBody>
      </p:sp>
    </p:spTree>
    <p:extLst>
      <p:ext uri="{BB962C8B-B14F-4D97-AF65-F5344CB8AC3E}">
        <p14:creationId xmlns:p14="http://schemas.microsoft.com/office/powerpoint/2010/main" val="11204872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58F2A50C-F1AC-407B-9F4A-3A38EE8306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xmlns="" id="{1168350B-D3CA-41A3-AF8B-D4008758BBB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Titel des Vortrags, Name des Referenten, Veranstaltung, Datum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xmlns="" id="{F9BDAD1A-5774-439B-A906-A7AC33E06BE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DF5A8BD-E949-4BEE-BC04-18DF6B43ADBB}" type="slidenum">
              <a:rPr lang="de-DE" smtClean="0"/>
              <a:pPr/>
              <a:t>‹Nr.›</a:t>
            </a:fld>
            <a:endParaRPr lang="de-DE" dirty="0"/>
          </a:p>
        </p:txBody>
      </p:sp>
      <p:graphicFrame>
        <p:nvGraphicFramePr>
          <p:cNvPr id="7" name="Tabelle 7">
            <a:extLst>
              <a:ext uri="{FF2B5EF4-FFF2-40B4-BE49-F238E27FC236}">
                <a16:creationId xmlns:a16="http://schemas.microsoft.com/office/drawing/2014/main" xmlns="" id="{C0521D6E-8305-407C-8327-DAC78A369915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411566696"/>
              </p:ext>
            </p:extLst>
          </p:nvPr>
        </p:nvGraphicFramePr>
        <p:xfrm>
          <a:off x="334962" y="1844674"/>
          <a:ext cx="11522076" cy="42846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80088">
                  <a:extLst>
                    <a:ext uri="{9D8B030D-6E8A-4147-A177-3AD203B41FA5}">
                      <a16:colId xmlns:a16="http://schemas.microsoft.com/office/drawing/2014/main" xmlns="" val="164200090"/>
                    </a:ext>
                  </a:extLst>
                </a:gridCol>
                <a:gridCol w="1943100">
                  <a:extLst>
                    <a:ext uri="{9D8B030D-6E8A-4147-A177-3AD203B41FA5}">
                      <a16:colId xmlns:a16="http://schemas.microsoft.com/office/drawing/2014/main" xmlns="" val="571788093"/>
                    </a:ext>
                  </a:extLst>
                </a:gridCol>
                <a:gridCol w="1905000">
                  <a:extLst>
                    <a:ext uri="{9D8B030D-6E8A-4147-A177-3AD203B41FA5}">
                      <a16:colId xmlns:a16="http://schemas.microsoft.com/office/drawing/2014/main" xmlns="" val="2135760257"/>
                    </a:ext>
                  </a:extLst>
                </a:gridCol>
                <a:gridCol w="1893888">
                  <a:extLst>
                    <a:ext uri="{9D8B030D-6E8A-4147-A177-3AD203B41FA5}">
                      <a16:colId xmlns:a16="http://schemas.microsoft.com/office/drawing/2014/main" xmlns="" val="3491662571"/>
                    </a:ext>
                  </a:extLst>
                </a:gridCol>
              </a:tblGrid>
              <a:tr h="535583"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Überschrift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Punkt 1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Punkt 2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Punkt 3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636746984"/>
                  </a:ext>
                </a:extLst>
              </a:tr>
              <a:tr h="535583"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Produkt 1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1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1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1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39797587"/>
                  </a:ext>
                </a:extLst>
              </a:tr>
              <a:tr h="535583"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Produkt 2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2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2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2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94060216"/>
                  </a:ext>
                </a:extLst>
              </a:tr>
              <a:tr h="535583"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Produkt 3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3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3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3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69849098"/>
                  </a:ext>
                </a:extLst>
              </a:tr>
              <a:tr h="535583"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Produkt 4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4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4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4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36866678"/>
                  </a:ext>
                </a:extLst>
              </a:tr>
              <a:tr h="535583"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Produkt 5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5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5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5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29028147"/>
                  </a:ext>
                </a:extLst>
              </a:tr>
              <a:tr h="535583"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Produkt 6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6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6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6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69988332"/>
                  </a:ext>
                </a:extLst>
              </a:tr>
              <a:tr h="535583">
                <a:tc>
                  <a:txBody>
                    <a:bodyPr/>
                    <a:lstStyle/>
                    <a:p>
                      <a:r>
                        <a:rPr lang="de-DE" b="1" dirty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Summe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1" dirty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XXX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1" dirty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XXX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1" dirty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XXX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504823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106301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iträ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03009488-9BD8-4AF6-8E5F-47EBD9C862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xmlns="" id="{E5A105FF-3A54-44B5-BD1F-2A8DDF9A62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Titel des Vortrags, Name des Referenten, Veranstaltung, Datum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xmlns="" id="{D31AF72D-603A-49BC-8E23-C565B0935F2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DF5A8BD-E949-4BEE-BC04-18DF6B43ADBB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xmlns="" id="{40572CC2-71D2-4DFF-9FF9-5B9A2652F0CC}"/>
              </a:ext>
            </a:extLst>
          </p:cNvPr>
          <p:cNvSpPr/>
          <p:nvPr userDrawn="1"/>
        </p:nvSpPr>
        <p:spPr>
          <a:xfrm>
            <a:off x="949362" y="2527998"/>
            <a:ext cx="1802004" cy="180200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xmlns="" id="{3D99F87F-AAE1-4CE7-90E6-06AE4CD75E9F}"/>
              </a:ext>
            </a:extLst>
          </p:cNvPr>
          <p:cNvSpPr/>
          <p:nvPr userDrawn="1"/>
        </p:nvSpPr>
        <p:spPr>
          <a:xfrm>
            <a:off x="3759944" y="2527998"/>
            <a:ext cx="1802004" cy="180200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xmlns="" id="{037D979C-64AB-454B-AA39-4E58E0D01272}"/>
              </a:ext>
            </a:extLst>
          </p:cNvPr>
          <p:cNvSpPr/>
          <p:nvPr userDrawn="1"/>
        </p:nvSpPr>
        <p:spPr>
          <a:xfrm>
            <a:off x="6570526" y="2527998"/>
            <a:ext cx="1802004" cy="180200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xmlns="" id="{5CEAD899-1F7C-4755-A2EE-987940F114D9}"/>
              </a:ext>
            </a:extLst>
          </p:cNvPr>
          <p:cNvSpPr/>
          <p:nvPr userDrawn="1"/>
        </p:nvSpPr>
        <p:spPr>
          <a:xfrm>
            <a:off x="9381108" y="2527998"/>
            <a:ext cx="1802004" cy="180200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Pfeil: nach rechts 8">
            <a:extLst>
              <a:ext uri="{FF2B5EF4-FFF2-40B4-BE49-F238E27FC236}">
                <a16:creationId xmlns:a16="http://schemas.microsoft.com/office/drawing/2014/main" xmlns="" id="{F53E07A5-C793-45D3-92DE-877D924E4C29}"/>
              </a:ext>
            </a:extLst>
          </p:cNvPr>
          <p:cNvSpPr/>
          <p:nvPr userDrawn="1"/>
        </p:nvSpPr>
        <p:spPr>
          <a:xfrm>
            <a:off x="2984184" y="3328417"/>
            <a:ext cx="542942" cy="201166"/>
          </a:xfrm>
          <a:prstGeom prst="rightArrow">
            <a:avLst>
              <a:gd name="adj1" fmla="val 25086"/>
              <a:gd name="adj2" fmla="val 5415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Pfeil: nach rechts 9">
            <a:extLst>
              <a:ext uri="{FF2B5EF4-FFF2-40B4-BE49-F238E27FC236}">
                <a16:creationId xmlns:a16="http://schemas.microsoft.com/office/drawing/2014/main" xmlns="" id="{641EFF29-30C4-4B6B-87CC-E5C9EED92D74}"/>
              </a:ext>
            </a:extLst>
          </p:cNvPr>
          <p:cNvSpPr/>
          <p:nvPr userDrawn="1"/>
        </p:nvSpPr>
        <p:spPr>
          <a:xfrm>
            <a:off x="5793370" y="3328417"/>
            <a:ext cx="542942" cy="201166"/>
          </a:xfrm>
          <a:prstGeom prst="rightArrow">
            <a:avLst>
              <a:gd name="adj1" fmla="val 25086"/>
              <a:gd name="adj2" fmla="val 5415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Pfeil: nach rechts 10">
            <a:extLst>
              <a:ext uri="{FF2B5EF4-FFF2-40B4-BE49-F238E27FC236}">
                <a16:creationId xmlns:a16="http://schemas.microsoft.com/office/drawing/2014/main" xmlns="" id="{8E969914-6B0C-45FE-A559-FDB5E5A6FD8A}"/>
              </a:ext>
            </a:extLst>
          </p:cNvPr>
          <p:cNvSpPr/>
          <p:nvPr userDrawn="1"/>
        </p:nvSpPr>
        <p:spPr>
          <a:xfrm>
            <a:off x="8605348" y="3328417"/>
            <a:ext cx="542942" cy="201166"/>
          </a:xfrm>
          <a:prstGeom prst="rightArrow">
            <a:avLst>
              <a:gd name="adj1" fmla="val 25086"/>
              <a:gd name="adj2" fmla="val 5415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Textplatzhalter 14">
            <a:extLst>
              <a:ext uri="{FF2B5EF4-FFF2-40B4-BE49-F238E27FC236}">
                <a16:creationId xmlns:a16="http://schemas.microsoft.com/office/drawing/2014/main" xmlns="" id="{C2F4AFDB-49DB-4CCC-A078-107FE2ADE76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47966" y="3132137"/>
            <a:ext cx="1802004" cy="593725"/>
          </a:xfrm>
        </p:spPr>
        <p:txBody>
          <a:bodyPr anchor="ctr" anchorCtr="0"/>
          <a:lstStyle>
            <a:lvl1pPr marL="0" indent="0" algn="ctr"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XX,XX €</a:t>
            </a:r>
          </a:p>
        </p:txBody>
      </p:sp>
      <p:sp>
        <p:nvSpPr>
          <p:cNvPr id="16" name="Textplatzhalter 14">
            <a:extLst>
              <a:ext uri="{FF2B5EF4-FFF2-40B4-BE49-F238E27FC236}">
                <a16:creationId xmlns:a16="http://schemas.microsoft.com/office/drawing/2014/main" xmlns="" id="{B4A631BF-11CB-4E1A-BFDB-7C3FC2908AF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49715" y="3132136"/>
            <a:ext cx="1802004" cy="593725"/>
          </a:xfrm>
        </p:spPr>
        <p:txBody>
          <a:bodyPr anchor="ctr" anchorCtr="0"/>
          <a:lstStyle>
            <a:lvl1pPr marL="0" indent="0" algn="ctr"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XX,XX €</a:t>
            </a:r>
          </a:p>
        </p:txBody>
      </p:sp>
      <p:sp>
        <p:nvSpPr>
          <p:cNvPr id="17" name="Textplatzhalter 14">
            <a:extLst>
              <a:ext uri="{FF2B5EF4-FFF2-40B4-BE49-F238E27FC236}">
                <a16:creationId xmlns:a16="http://schemas.microsoft.com/office/drawing/2014/main" xmlns="" id="{7D52DF4D-32DC-4E13-8728-E3AEB204BD4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570526" y="3132135"/>
            <a:ext cx="1802004" cy="593725"/>
          </a:xfrm>
        </p:spPr>
        <p:txBody>
          <a:bodyPr anchor="ctr" anchorCtr="0"/>
          <a:lstStyle>
            <a:lvl1pPr marL="0" indent="0" algn="ctr"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XX,XX €</a:t>
            </a:r>
          </a:p>
        </p:txBody>
      </p:sp>
      <p:sp>
        <p:nvSpPr>
          <p:cNvPr id="18" name="Textplatzhalter 14">
            <a:extLst>
              <a:ext uri="{FF2B5EF4-FFF2-40B4-BE49-F238E27FC236}">
                <a16:creationId xmlns:a16="http://schemas.microsoft.com/office/drawing/2014/main" xmlns="" id="{9725D982-A4EF-446F-A5DF-F26996885DD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391337" y="3132134"/>
            <a:ext cx="1791775" cy="593725"/>
          </a:xfrm>
        </p:spPr>
        <p:txBody>
          <a:bodyPr anchor="ctr" anchorCtr="0"/>
          <a:lstStyle>
            <a:lvl1pPr marL="0" indent="0" algn="ctr"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XX,XX €</a:t>
            </a:r>
          </a:p>
        </p:txBody>
      </p:sp>
      <p:sp>
        <p:nvSpPr>
          <p:cNvPr id="19" name="Textplatzhalter 14">
            <a:extLst>
              <a:ext uri="{FF2B5EF4-FFF2-40B4-BE49-F238E27FC236}">
                <a16:creationId xmlns:a16="http://schemas.microsoft.com/office/drawing/2014/main" xmlns="" id="{C72F051C-AC61-4D05-92BD-2F7E037C839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457859" y="4300449"/>
            <a:ext cx="1567790" cy="369629"/>
          </a:xfrm>
        </p:spPr>
        <p:txBody>
          <a:bodyPr anchor="ctr" anchorCtr="0"/>
          <a:lstStyle>
            <a:lvl1pPr marL="0" indent="0" algn="ctr">
              <a:buNone/>
              <a:defRPr sz="1600" b="1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pPr lvl="0"/>
            <a:r>
              <a:rPr lang="de-DE" dirty="0"/>
              <a:t>- XX,XX €</a:t>
            </a:r>
          </a:p>
        </p:txBody>
      </p:sp>
      <p:sp>
        <p:nvSpPr>
          <p:cNvPr id="20" name="Textplatzhalter 14">
            <a:extLst>
              <a:ext uri="{FF2B5EF4-FFF2-40B4-BE49-F238E27FC236}">
                <a16:creationId xmlns:a16="http://schemas.microsoft.com/office/drawing/2014/main" xmlns="" id="{67B4226D-D430-4DAB-9A7B-D43FE05F86A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257651" y="4299554"/>
            <a:ext cx="1567790" cy="369629"/>
          </a:xfrm>
        </p:spPr>
        <p:txBody>
          <a:bodyPr anchor="ctr" anchorCtr="0"/>
          <a:lstStyle>
            <a:lvl1pPr marL="0" indent="0" algn="ctr">
              <a:buNone/>
              <a:defRPr sz="1600" b="1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pPr lvl="0"/>
            <a:r>
              <a:rPr lang="de-DE" dirty="0"/>
              <a:t>- XX,XX €</a:t>
            </a:r>
          </a:p>
        </p:txBody>
      </p:sp>
      <p:sp>
        <p:nvSpPr>
          <p:cNvPr id="21" name="Textplatzhalter 14">
            <a:extLst>
              <a:ext uri="{FF2B5EF4-FFF2-40B4-BE49-F238E27FC236}">
                <a16:creationId xmlns:a16="http://schemas.microsoft.com/office/drawing/2014/main" xmlns="" id="{FE8033FC-9D48-4E3B-B234-E2EF10481D0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092924" y="4299552"/>
            <a:ext cx="1567790" cy="369629"/>
          </a:xfrm>
        </p:spPr>
        <p:txBody>
          <a:bodyPr anchor="ctr" anchorCtr="0"/>
          <a:lstStyle>
            <a:lvl1pPr marL="0" indent="0" algn="ctr">
              <a:buNone/>
              <a:defRPr sz="1600" b="1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pPr lvl="0"/>
            <a:r>
              <a:rPr lang="de-DE" dirty="0"/>
              <a:t>+ XX,XX €</a:t>
            </a:r>
          </a:p>
        </p:txBody>
      </p:sp>
      <p:sp>
        <p:nvSpPr>
          <p:cNvPr id="22" name="Textplatzhalter 14">
            <a:extLst>
              <a:ext uri="{FF2B5EF4-FFF2-40B4-BE49-F238E27FC236}">
                <a16:creationId xmlns:a16="http://schemas.microsoft.com/office/drawing/2014/main" xmlns="" id="{C65D6CE7-AA0B-4A36-95A2-975BED9AA8D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261341" y="4693995"/>
            <a:ext cx="1960826" cy="907951"/>
          </a:xfrm>
        </p:spPr>
        <p:txBody>
          <a:bodyPr anchor="t" anchorCtr="0"/>
          <a:lstStyle>
            <a:lvl1pPr marL="0" indent="0" algn="ctr">
              <a:buNone/>
              <a:defRPr sz="1600" b="0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pPr lvl="0"/>
            <a:r>
              <a:rPr lang="de-DE" dirty="0"/>
              <a:t>Text Bearbeiten</a:t>
            </a:r>
          </a:p>
        </p:txBody>
      </p:sp>
      <p:sp>
        <p:nvSpPr>
          <p:cNvPr id="23" name="Textplatzhalter 14">
            <a:extLst>
              <a:ext uri="{FF2B5EF4-FFF2-40B4-BE49-F238E27FC236}">
                <a16:creationId xmlns:a16="http://schemas.microsoft.com/office/drawing/2014/main" xmlns="" id="{93113FAB-8035-4CEB-8009-1EA2E01C9BE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061133" y="4693100"/>
            <a:ext cx="1960826" cy="907951"/>
          </a:xfrm>
        </p:spPr>
        <p:txBody>
          <a:bodyPr anchor="t" anchorCtr="0"/>
          <a:lstStyle>
            <a:lvl1pPr marL="0" indent="0" algn="ctr">
              <a:buNone/>
              <a:defRPr sz="1600" b="0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pPr lvl="0"/>
            <a:r>
              <a:rPr lang="de-DE" dirty="0"/>
              <a:t>Text Bearbeiten</a:t>
            </a:r>
          </a:p>
        </p:txBody>
      </p:sp>
      <p:sp>
        <p:nvSpPr>
          <p:cNvPr id="24" name="Textplatzhalter 14">
            <a:extLst>
              <a:ext uri="{FF2B5EF4-FFF2-40B4-BE49-F238E27FC236}">
                <a16:creationId xmlns:a16="http://schemas.microsoft.com/office/drawing/2014/main" xmlns="" id="{0EE436BB-5615-4A34-BA69-6D97D867026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896406" y="4693098"/>
            <a:ext cx="1960826" cy="907951"/>
          </a:xfrm>
        </p:spPr>
        <p:txBody>
          <a:bodyPr anchor="t" anchorCtr="0"/>
          <a:lstStyle>
            <a:lvl1pPr marL="0" indent="0" algn="ctr">
              <a:buNone/>
              <a:defRPr sz="1600" b="0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pPr lvl="0"/>
            <a:r>
              <a:rPr lang="de-DE" dirty="0"/>
              <a:t>Text Bearbeiten</a:t>
            </a:r>
          </a:p>
        </p:txBody>
      </p:sp>
      <p:sp>
        <p:nvSpPr>
          <p:cNvPr id="25" name="Textplatzhalter 14">
            <a:extLst>
              <a:ext uri="{FF2B5EF4-FFF2-40B4-BE49-F238E27FC236}">
                <a16:creationId xmlns:a16="http://schemas.microsoft.com/office/drawing/2014/main" xmlns="" id="{4212E87D-2082-4A82-B349-72BF43E2FAE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06680" y="2013480"/>
            <a:ext cx="2684576" cy="369629"/>
          </a:xfrm>
        </p:spPr>
        <p:txBody>
          <a:bodyPr anchor="ctr" anchorCtr="0"/>
          <a:lstStyle>
            <a:lvl1pPr marL="0" indent="0" algn="ctr">
              <a:buNone/>
              <a:defRPr sz="1600" b="1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pPr lvl="0"/>
            <a:r>
              <a:rPr lang="de-DE" dirty="0"/>
              <a:t>Text Bearbeiten</a:t>
            </a:r>
          </a:p>
        </p:txBody>
      </p:sp>
      <p:sp>
        <p:nvSpPr>
          <p:cNvPr id="26" name="Textplatzhalter 14">
            <a:extLst>
              <a:ext uri="{FF2B5EF4-FFF2-40B4-BE49-F238E27FC236}">
                <a16:creationId xmlns:a16="http://schemas.microsoft.com/office/drawing/2014/main" xmlns="" id="{5BEFC9E6-8C27-4409-89F1-06F214C8CA76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000744" y="2013479"/>
            <a:ext cx="2684576" cy="369629"/>
          </a:xfrm>
        </p:spPr>
        <p:txBody>
          <a:bodyPr anchor="ctr" anchorCtr="0"/>
          <a:lstStyle>
            <a:lvl1pPr marL="0" indent="0" algn="ctr">
              <a:buNone/>
              <a:defRPr sz="1600" b="1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pPr lvl="0"/>
            <a:r>
              <a:rPr lang="de-DE" dirty="0"/>
              <a:t>Text Bearbeiten</a:t>
            </a:r>
          </a:p>
        </p:txBody>
      </p:sp>
    </p:spTree>
    <p:extLst>
      <p:ext uri="{BB962C8B-B14F-4D97-AF65-F5344CB8AC3E}">
        <p14:creationId xmlns:p14="http://schemas.microsoft.com/office/powerpoint/2010/main" val="17693124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nk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xmlns="" id="{7D10B4DC-169B-458D-9256-6521E813AC2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Titel des Vortrags, Name des Referenten, Veranstaltung, Datum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xmlns="" id="{EDA8ACE0-A695-4433-94C0-01CB5F7CB07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DF5A8BD-E949-4BEE-BC04-18DF6B43ADBB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xmlns="" id="{204114EB-28B6-4BA9-8411-9FA2892FA473}"/>
              </a:ext>
            </a:extLst>
          </p:cNvPr>
          <p:cNvSpPr/>
          <p:nvPr userDrawn="1"/>
        </p:nvSpPr>
        <p:spPr>
          <a:xfrm>
            <a:off x="91440" y="0"/>
            <a:ext cx="12100559" cy="6857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Titelplatzhalter 1">
            <a:extLst>
              <a:ext uri="{FF2B5EF4-FFF2-40B4-BE49-F238E27FC236}">
                <a16:creationId xmlns:a16="http://schemas.microsoft.com/office/drawing/2014/main" xmlns="" id="{91D1E354-655E-4F6E-A081-8978C0CD95D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41632" y="2602317"/>
            <a:ext cx="5341929" cy="2062353"/>
          </a:xfrm>
          <a:prstGeom prst="rect">
            <a:avLst/>
          </a:prstGeom>
        </p:spPr>
        <p:txBody>
          <a:bodyPr vert="horz" lIns="0" tIns="45720" rIns="0" bIns="72000" rtlCol="0" anchor="b">
            <a:noAutofit/>
          </a:bodyPr>
          <a:lstStyle>
            <a:lvl1pPr algn="ctr">
              <a:defRPr sz="4800" b="1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de-DE" dirty="0"/>
              <a:t>Danke an alle Helferinnen und </a:t>
            </a:r>
            <a:r>
              <a:rPr lang="de-DE" dirty="0" err="1"/>
              <a:t>helfer</a:t>
            </a:r>
            <a:endParaRPr lang="de-DE" dirty="0"/>
          </a:p>
        </p:txBody>
      </p:sp>
      <p:cxnSp>
        <p:nvCxnSpPr>
          <p:cNvPr id="7" name="Gerader Verbinder 6">
            <a:extLst>
              <a:ext uri="{FF2B5EF4-FFF2-40B4-BE49-F238E27FC236}">
                <a16:creationId xmlns:a16="http://schemas.microsoft.com/office/drawing/2014/main" xmlns="" id="{58E1427A-6E5B-4315-A761-A7D9501827A9}"/>
              </a:ext>
            </a:extLst>
          </p:cNvPr>
          <p:cNvCxnSpPr>
            <a:cxnSpLocks/>
          </p:cNvCxnSpPr>
          <p:nvPr userDrawn="1"/>
        </p:nvCxnSpPr>
        <p:spPr>
          <a:xfrm>
            <a:off x="1541632" y="5044147"/>
            <a:ext cx="5341929" cy="0"/>
          </a:xfrm>
          <a:prstGeom prst="line">
            <a:avLst/>
          </a:prstGeom>
          <a:ln w="920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Grafik 9" descr="Ein Bild, das Zeichnung, Essen enthält.&#10;&#10;Automatisch generierte Beschreibung">
            <a:extLst>
              <a:ext uri="{FF2B5EF4-FFF2-40B4-BE49-F238E27FC236}">
                <a16:creationId xmlns:a16="http://schemas.microsoft.com/office/drawing/2014/main" xmlns="" id="{4031A778-C618-4B4C-9809-B9DD0A47D7F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090"/>
          <a:stretch/>
        </p:blipFill>
        <p:spPr>
          <a:xfrm>
            <a:off x="3813764" y="1378331"/>
            <a:ext cx="1034888" cy="946636"/>
          </a:xfrm>
          <a:prstGeom prst="rect">
            <a:avLst/>
          </a:prstGeom>
        </p:spPr>
      </p:pic>
      <p:sp>
        <p:nvSpPr>
          <p:cNvPr id="14" name="Textplatzhalter 13">
            <a:extLst>
              <a:ext uri="{FF2B5EF4-FFF2-40B4-BE49-F238E27FC236}">
                <a16:creationId xmlns:a16="http://schemas.microsoft.com/office/drawing/2014/main" xmlns="" id="{DC056CA4-83F6-485C-B4C5-483E4A2C8C1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239125" y="0"/>
            <a:ext cx="2660650" cy="6858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pPr lvl="0"/>
            <a:r>
              <a:rPr lang="de-DE" dirty="0"/>
              <a:t>Name</a:t>
            </a:r>
          </a:p>
          <a:p>
            <a:pPr lvl="0"/>
            <a:r>
              <a:rPr lang="de-DE" dirty="0"/>
              <a:t>Name</a:t>
            </a:r>
          </a:p>
          <a:p>
            <a:pPr lvl="0"/>
            <a:r>
              <a:rPr lang="de-DE" dirty="0"/>
              <a:t>Name</a:t>
            </a:r>
          </a:p>
          <a:p>
            <a:pPr lvl="0"/>
            <a:r>
              <a:rPr lang="de-DE" dirty="0"/>
              <a:t>Name</a:t>
            </a:r>
          </a:p>
          <a:p>
            <a:pPr lvl="0"/>
            <a:r>
              <a:rPr lang="de-DE" dirty="0"/>
              <a:t>Name</a:t>
            </a:r>
          </a:p>
          <a:p>
            <a:pPr lvl="0"/>
            <a:r>
              <a:rPr lang="de-DE" dirty="0"/>
              <a:t>Name</a:t>
            </a:r>
          </a:p>
          <a:p>
            <a:pPr lvl="0"/>
            <a:r>
              <a:rPr lang="de-DE" dirty="0"/>
              <a:t>Name</a:t>
            </a:r>
          </a:p>
          <a:p>
            <a:pPr lvl="0"/>
            <a:r>
              <a:rPr lang="de-DE" dirty="0"/>
              <a:t>Name</a:t>
            </a:r>
          </a:p>
          <a:p>
            <a:pPr lvl="0"/>
            <a:r>
              <a:rPr lang="de-DE" dirty="0"/>
              <a:t>Name</a:t>
            </a:r>
          </a:p>
          <a:p>
            <a:pPr lvl="0"/>
            <a:r>
              <a:rPr lang="de-DE" dirty="0"/>
              <a:t>Name</a:t>
            </a:r>
          </a:p>
          <a:p>
            <a:pPr lvl="0"/>
            <a:r>
              <a:rPr lang="de-DE" dirty="0"/>
              <a:t>Name</a:t>
            </a:r>
          </a:p>
          <a:p>
            <a:pPr lvl="0"/>
            <a:r>
              <a:rPr lang="de-DE" dirty="0"/>
              <a:t>Name</a:t>
            </a:r>
          </a:p>
          <a:p>
            <a:pPr lvl="0"/>
            <a:r>
              <a:rPr lang="de-DE" dirty="0"/>
              <a:t>Name</a:t>
            </a:r>
          </a:p>
          <a:p>
            <a:pPr lvl="0"/>
            <a:r>
              <a:rPr lang="de-DE" dirty="0"/>
              <a:t>Name</a:t>
            </a:r>
          </a:p>
          <a:p>
            <a:pPr lvl="0"/>
            <a:r>
              <a:rPr lang="de-DE" dirty="0"/>
              <a:t>Name</a:t>
            </a:r>
          </a:p>
        </p:txBody>
      </p:sp>
    </p:spTree>
    <p:extLst>
      <p:ext uri="{BB962C8B-B14F-4D97-AF65-F5344CB8AC3E}">
        <p14:creationId xmlns:p14="http://schemas.microsoft.com/office/powerpoint/2010/main" val="3766572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>
        <p:tmplLst>
          <p:tmpl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3000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3000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B1BD9E47-44D4-4739-B425-79A7F00DD7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xmlns="" id="{6E6232B0-457A-4201-9E2E-0F3F018775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fld id="{DDF5A8BD-E949-4BEE-BC04-18DF6B43ADBB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xmlns="" id="{022F8230-0FC4-4B7C-8510-96FA1CBAF31A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de-DE"/>
              <a:t>Titel des Vortrags, Name des Referenten, Veranstaltung, Datum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098008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verzeichn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194B5583-6C4E-4B4F-8957-DBEF97304A5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4963" y="333379"/>
            <a:ext cx="11522074" cy="103250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Inhaltsverzeichnis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xmlns="" id="{D00D3A81-45B0-4D66-9EB7-231CEE3461A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Titel des Vortrags, Name des Referenten, Veranstaltung, Datum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xmlns="" id="{A3B87CBB-8B7A-492E-8D9E-761773BE7D0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DF5A8BD-E949-4BEE-BC04-18DF6B43ADBB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xmlns="" id="{7C79A313-32BC-49FD-9D95-8C449157EBD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34963" y="1844676"/>
            <a:ext cx="1150938" cy="390526"/>
          </a:xfrm>
          <a:solidFill>
            <a:schemeClr val="accent2"/>
          </a:solidFill>
        </p:spPr>
        <p:txBody>
          <a:bodyPr anchor="b" anchorCtr="0"/>
          <a:lstStyle>
            <a:lvl1pPr marL="0" indent="0" algn="ctr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TOP</a:t>
            </a:r>
          </a:p>
        </p:txBody>
      </p:sp>
      <p:sp>
        <p:nvSpPr>
          <p:cNvPr id="7" name="Textplatzhalter 5">
            <a:extLst>
              <a:ext uri="{FF2B5EF4-FFF2-40B4-BE49-F238E27FC236}">
                <a16:creationId xmlns:a16="http://schemas.microsoft.com/office/drawing/2014/main" xmlns="" id="{2F8C9DF9-5EC8-4567-A0AC-3513500166A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643062" y="1844675"/>
            <a:ext cx="10213975" cy="390526"/>
          </a:xfrm>
          <a:solidFill>
            <a:schemeClr val="accent2"/>
          </a:solidFill>
        </p:spPr>
        <p:txBody>
          <a:bodyPr lIns="72000" anchor="b" anchorCtr="0"/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Überschrift</a:t>
            </a:r>
          </a:p>
        </p:txBody>
      </p:sp>
      <p:sp>
        <p:nvSpPr>
          <p:cNvPr id="8" name="Textplatzhalter 5">
            <a:extLst>
              <a:ext uri="{FF2B5EF4-FFF2-40B4-BE49-F238E27FC236}">
                <a16:creationId xmlns:a16="http://schemas.microsoft.com/office/drawing/2014/main" xmlns="" id="{42F9A924-347E-44C7-AEEB-2A35661F3C1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4964" y="2331443"/>
            <a:ext cx="1150938" cy="390526"/>
          </a:xfrm>
          <a:solidFill>
            <a:schemeClr val="accent1"/>
          </a:solidFill>
        </p:spPr>
        <p:txBody>
          <a:bodyPr anchor="b" anchorCtr="0"/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0.0</a:t>
            </a:r>
          </a:p>
        </p:txBody>
      </p:sp>
      <p:sp>
        <p:nvSpPr>
          <p:cNvPr id="9" name="Textplatzhalter 5">
            <a:extLst>
              <a:ext uri="{FF2B5EF4-FFF2-40B4-BE49-F238E27FC236}">
                <a16:creationId xmlns:a16="http://schemas.microsoft.com/office/drawing/2014/main" xmlns="" id="{6C6CA6AC-CF30-4133-8D50-29618FD82F4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643063" y="2331442"/>
            <a:ext cx="10213975" cy="390526"/>
          </a:xfrm>
        </p:spPr>
        <p:txBody>
          <a:bodyPr lIns="72000" anchor="b" anchorCtr="0"/>
          <a:lstStyle>
            <a:lvl1pPr marL="0" indent="0">
              <a:buNone/>
              <a:defRPr sz="1800" b="0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pPr lvl="0"/>
            <a:r>
              <a:rPr lang="de-DE" dirty="0"/>
              <a:t>Thema</a:t>
            </a:r>
          </a:p>
        </p:txBody>
      </p:sp>
      <p:sp>
        <p:nvSpPr>
          <p:cNvPr id="10" name="Textplatzhalter 5">
            <a:extLst>
              <a:ext uri="{FF2B5EF4-FFF2-40B4-BE49-F238E27FC236}">
                <a16:creationId xmlns:a16="http://schemas.microsoft.com/office/drawing/2014/main" xmlns="" id="{24146FED-EAAA-490E-BE61-C24E149E1D2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34962" y="2818210"/>
            <a:ext cx="1150938" cy="390526"/>
          </a:xfrm>
          <a:solidFill>
            <a:schemeClr val="accent1"/>
          </a:solidFill>
        </p:spPr>
        <p:txBody>
          <a:bodyPr anchor="b" anchorCtr="0"/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0.0</a:t>
            </a:r>
          </a:p>
        </p:txBody>
      </p:sp>
      <p:sp>
        <p:nvSpPr>
          <p:cNvPr id="11" name="Textplatzhalter 5">
            <a:extLst>
              <a:ext uri="{FF2B5EF4-FFF2-40B4-BE49-F238E27FC236}">
                <a16:creationId xmlns:a16="http://schemas.microsoft.com/office/drawing/2014/main" xmlns="" id="{C5AF3B96-3F09-4E71-AB3F-408767F219A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643061" y="2818209"/>
            <a:ext cx="10213975" cy="390526"/>
          </a:xfrm>
        </p:spPr>
        <p:txBody>
          <a:bodyPr lIns="72000" anchor="b" anchorCtr="0"/>
          <a:lstStyle>
            <a:lvl1pPr marL="0" indent="0">
              <a:buNone/>
              <a:defRPr sz="1800" b="0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pPr lvl="0"/>
            <a:r>
              <a:rPr lang="de-DE" dirty="0"/>
              <a:t>Thema</a:t>
            </a:r>
          </a:p>
        </p:txBody>
      </p:sp>
      <p:sp>
        <p:nvSpPr>
          <p:cNvPr id="12" name="Textplatzhalter 5">
            <a:extLst>
              <a:ext uri="{FF2B5EF4-FFF2-40B4-BE49-F238E27FC236}">
                <a16:creationId xmlns:a16="http://schemas.microsoft.com/office/drawing/2014/main" xmlns="" id="{6AA924C5-2B03-42CE-8462-FE9134031A7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34960" y="3304977"/>
            <a:ext cx="1150938" cy="390526"/>
          </a:xfrm>
          <a:solidFill>
            <a:schemeClr val="accent1"/>
          </a:solidFill>
        </p:spPr>
        <p:txBody>
          <a:bodyPr anchor="b" anchorCtr="0"/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0.0</a:t>
            </a:r>
          </a:p>
        </p:txBody>
      </p:sp>
      <p:sp>
        <p:nvSpPr>
          <p:cNvPr id="13" name="Textplatzhalter 5">
            <a:extLst>
              <a:ext uri="{FF2B5EF4-FFF2-40B4-BE49-F238E27FC236}">
                <a16:creationId xmlns:a16="http://schemas.microsoft.com/office/drawing/2014/main" xmlns="" id="{DBA41E4F-75EC-466F-9B93-FB4711CD15A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643059" y="3304976"/>
            <a:ext cx="10213975" cy="390526"/>
          </a:xfrm>
        </p:spPr>
        <p:txBody>
          <a:bodyPr lIns="72000" anchor="b" anchorCtr="0"/>
          <a:lstStyle>
            <a:lvl1pPr marL="0" indent="0">
              <a:buNone/>
              <a:defRPr sz="1800" b="0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pPr lvl="0"/>
            <a:r>
              <a:rPr lang="de-DE" dirty="0"/>
              <a:t>Thema</a:t>
            </a:r>
          </a:p>
        </p:txBody>
      </p:sp>
      <p:sp>
        <p:nvSpPr>
          <p:cNvPr id="14" name="Textplatzhalter 5">
            <a:extLst>
              <a:ext uri="{FF2B5EF4-FFF2-40B4-BE49-F238E27FC236}">
                <a16:creationId xmlns:a16="http://schemas.microsoft.com/office/drawing/2014/main" xmlns="" id="{D8E902B2-24AB-42DB-A3D7-672BA844678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34958" y="3791744"/>
            <a:ext cx="1150938" cy="390526"/>
          </a:xfrm>
          <a:solidFill>
            <a:schemeClr val="accent1"/>
          </a:solidFill>
        </p:spPr>
        <p:txBody>
          <a:bodyPr anchor="b" anchorCtr="0"/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0.0</a:t>
            </a:r>
          </a:p>
        </p:txBody>
      </p:sp>
      <p:sp>
        <p:nvSpPr>
          <p:cNvPr id="15" name="Textplatzhalter 5">
            <a:extLst>
              <a:ext uri="{FF2B5EF4-FFF2-40B4-BE49-F238E27FC236}">
                <a16:creationId xmlns:a16="http://schemas.microsoft.com/office/drawing/2014/main" xmlns="" id="{8B9FA950-4954-4506-A095-7B68CA79B4A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643057" y="3791743"/>
            <a:ext cx="10213975" cy="390526"/>
          </a:xfrm>
        </p:spPr>
        <p:txBody>
          <a:bodyPr lIns="72000" anchor="b" anchorCtr="0"/>
          <a:lstStyle>
            <a:lvl1pPr marL="0" indent="0">
              <a:buNone/>
              <a:defRPr sz="1800" b="0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pPr lvl="0"/>
            <a:r>
              <a:rPr lang="de-DE" dirty="0"/>
              <a:t>Thema</a:t>
            </a:r>
          </a:p>
        </p:txBody>
      </p:sp>
      <p:sp>
        <p:nvSpPr>
          <p:cNvPr id="16" name="Textplatzhalter 5">
            <a:extLst>
              <a:ext uri="{FF2B5EF4-FFF2-40B4-BE49-F238E27FC236}">
                <a16:creationId xmlns:a16="http://schemas.microsoft.com/office/drawing/2014/main" xmlns="" id="{B177A492-E4B5-425A-8D46-F755C1C64F5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34956" y="4278511"/>
            <a:ext cx="1150938" cy="390526"/>
          </a:xfrm>
          <a:solidFill>
            <a:schemeClr val="accent1"/>
          </a:solidFill>
        </p:spPr>
        <p:txBody>
          <a:bodyPr anchor="b" anchorCtr="0"/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0.0</a:t>
            </a:r>
          </a:p>
        </p:txBody>
      </p:sp>
      <p:sp>
        <p:nvSpPr>
          <p:cNvPr id="17" name="Textplatzhalter 5">
            <a:extLst>
              <a:ext uri="{FF2B5EF4-FFF2-40B4-BE49-F238E27FC236}">
                <a16:creationId xmlns:a16="http://schemas.microsoft.com/office/drawing/2014/main" xmlns="" id="{389C7E97-94AD-40C4-8DBD-942566A75D0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643055" y="4278510"/>
            <a:ext cx="10213975" cy="390526"/>
          </a:xfrm>
        </p:spPr>
        <p:txBody>
          <a:bodyPr lIns="72000" anchor="b" anchorCtr="0"/>
          <a:lstStyle>
            <a:lvl1pPr marL="0" indent="0">
              <a:buNone/>
              <a:defRPr sz="1800" b="0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pPr lvl="0"/>
            <a:r>
              <a:rPr lang="de-DE" dirty="0"/>
              <a:t>Thema</a:t>
            </a:r>
          </a:p>
        </p:txBody>
      </p:sp>
      <p:sp>
        <p:nvSpPr>
          <p:cNvPr id="18" name="Textplatzhalter 5">
            <a:extLst>
              <a:ext uri="{FF2B5EF4-FFF2-40B4-BE49-F238E27FC236}">
                <a16:creationId xmlns:a16="http://schemas.microsoft.com/office/drawing/2014/main" xmlns="" id="{EBEC37C0-FAF4-4783-AE4E-563C599CEFEC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34954" y="4765278"/>
            <a:ext cx="1150938" cy="390526"/>
          </a:xfrm>
          <a:solidFill>
            <a:schemeClr val="accent1"/>
          </a:solidFill>
        </p:spPr>
        <p:txBody>
          <a:bodyPr anchor="b" anchorCtr="0"/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0.0</a:t>
            </a:r>
          </a:p>
        </p:txBody>
      </p:sp>
      <p:sp>
        <p:nvSpPr>
          <p:cNvPr id="19" name="Textplatzhalter 5">
            <a:extLst>
              <a:ext uri="{FF2B5EF4-FFF2-40B4-BE49-F238E27FC236}">
                <a16:creationId xmlns:a16="http://schemas.microsoft.com/office/drawing/2014/main" xmlns="" id="{93CD6495-4106-48A4-8F2A-CB9056F5CEA4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643053" y="4765277"/>
            <a:ext cx="10213975" cy="390526"/>
          </a:xfrm>
        </p:spPr>
        <p:txBody>
          <a:bodyPr lIns="72000" anchor="b" anchorCtr="0"/>
          <a:lstStyle>
            <a:lvl1pPr marL="0" indent="0">
              <a:buNone/>
              <a:defRPr sz="1800" b="0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pPr lvl="0"/>
            <a:r>
              <a:rPr lang="de-DE" dirty="0"/>
              <a:t>Thema</a:t>
            </a:r>
          </a:p>
        </p:txBody>
      </p:sp>
      <p:sp>
        <p:nvSpPr>
          <p:cNvPr id="20" name="Textplatzhalter 5">
            <a:extLst>
              <a:ext uri="{FF2B5EF4-FFF2-40B4-BE49-F238E27FC236}">
                <a16:creationId xmlns:a16="http://schemas.microsoft.com/office/drawing/2014/main" xmlns="" id="{63C3B0E5-1B8D-4878-BE08-F27AF989F23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34952" y="5252045"/>
            <a:ext cx="1150938" cy="390526"/>
          </a:xfrm>
          <a:solidFill>
            <a:schemeClr val="accent1"/>
          </a:solidFill>
        </p:spPr>
        <p:txBody>
          <a:bodyPr anchor="b" anchorCtr="0"/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0.0</a:t>
            </a:r>
          </a:p>
        </p:txBody>
      </p:sp>
      <p:sp>
        <p:nvSpPr>
          <p:cNvPr id="21" name="Textplatzhalter 5">
            <a:extLst>
              <a:ext uri="{FF2B5EF4-FFF2-40B4-BE49-F238E27FC236}">
                <a16:creationId xmlns:a16="http://schemas.microsoft.com/office/drawing/2014/main" xmlns="" id="{43616E4B-52B8-41CB-A9B4-D92821FC1C50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643051" y="5252044"/>
            <a:ext cx="10213975" cy="390526"/>
          </a:xfrm>
        </p:spPr>
        <p:txBody>
          <a:bodyPr lIns="72000" anchor="b" anchorCtr="0"/>
          <a:lstStyle>
            <a:lvl1pPr marL="0" indent="0">
              <a:buNone/>
              <a:defRPr sz="1800" b="0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pPr lvl="0"/>
            <a:r>
              <a:rPr lang="de-DE" dirty="0"/>
              <a:t>Thema</a:t>
            </a:r>
          </a:p>
        </p:txBody>
      </p:sp>
      <p:sp>
        <p:nvSpPr>
          <p:cNvPr id="22" name="Textplatzhalter 5">
            <a:extLst>
              <a:ext uri="{FF2B5EF4-FFF2-40B4-BE49-F238E27FC236}">
                <a16:creationId xmlns:a16="http://schemas.microsoft.com/office/drawing/2014/main" xmlns="" id="{8805C1C9-DC48-4D2D-B705-E7AF28A0F7A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34950" y="5738813"/>
            <a:ext cx="1150938" cy="390526"/>
          </a:xfrm>
          <a:solidFill>
            <a:schemeClr val="accent1"/>
          </a:solidFill>
        </p:spPr>
        <p:txBody>
          <a:bodyPr anchor="b" anchorCtr="0"/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0.0</a:t>
            </a:r>
          </a:p>
        </p:txBody>
      </p:sp>
      <p:sp>
        <p:nvSpPr>
          <p:cNvPr id="23" name="Textplatzhalter 5">
            <a:extLst>
              <a:ext uri="{FF2B5EF4-FFF2-40B4-BE49-F238E27FC236}">
                <a16:creationId xmlns:a16="http://schemas.microsoft.com/office/drawing/2014/main" xmlns="" id="{62D37D23-26A9-4C98-ABF0-42C95C99B76B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643049" y="5738812"/>
            <a:ext cx="10213975" cy="390526"/>
          </a:xfrm>
        </p:spPr>
        <p:txBody>
          <a:bodyPr lIns="72000" anchor="b" anchorCtr="0"/>
          <a:lstStyle>
            <a:lvl1pPr marL="0" indent="0">
              <a:buNone/>
              <a:defRPr sz="1800" b="0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pPr lvl="0"/>
            <a:r>
              <a:rPr lang="de-DE" dirty="0"/>
              <a:t>Thema</a:t>
            </a:r>
          </a:p>
        </p:txBody>
      </p:sp>
    </p:spTree>
    <p:extLst>
      <p:ext uri="{BB962C8B-B14F-4D97-AF65-F5344CB8AC3E}">
        <p14:creationId xmlns:p14="http://schemas.microsoft.com/office/powerpoint/2010/main" val="36879564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xmlns="" id="{6E6232B0-457A-4201-9E2E-0F3F018775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fld id="{DDF5A8BD-E949-4BEE-BC04-18DF6B43ADBB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xmlns="" id="{022F8230-0FC4-4B7C-8510-96FA1CBAF31A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de-DE"/>
              <a:t>Titel des Vortrags, Name des Referenten, Veranstaltung, Datum</a:t>
            </a:r>
            <a:endParaRPr lang="de-DE" dirty="0"/>
          </a:p>
        </p:txBody>
      </p:sp>
      <p:sp>
        <p:nvSpPr>
          <p:cNvPr id="4" name="Rechteck 3"/>
          <p:cNvSpPr/>
          <p:nvPr userDrawn="1"/>
        </p:nvSpPr>
        <p:spPr>
          <a:xfrm>
            <a:off x="259976" y="1201271"/>
            <a:ext cx="3908612" cy="4392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543523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Kapiteltrenn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hteck 44" hidden="1">
            <a:extLst>
              <a:ext uri="{FF2B5EF4-FFF2-40B4-BE49-F238E27FC236}">
                <a16:creationId xmlns:a16="http://schemas.microsoft.com/office/drawing/2014/main" xmlns="" id="{7314C94F-CB29-4066-8772-E60492061245}"/>
              </a:ext>
            </a:extLst>
          </p:cNvPr>
          <p:cNvSpPr/>
          <p:nvPr userDrawn="1"/>
        </p:nvSpPr>
        <p:spPr>
          <a:xfrm>
            <a:off x="0" y="1587906"/>
            <a:ext cx="12192000" cy="2412995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100000">
                <a:schemeClr val="tx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6" name="Rechteck 55">
            <a:extLst>
              <a:ext uri="{FF2B5EF4-FFF2-40B4-BE49-F238E27FC236}">
                <a16:creationId xmlns:a16="http://schemas.microsoft.com/office/drawing/2014/main" xmlns="" id="{0D45F7F7-D1F7-447B-A479-2B87CDC9A189}"/>
              </a:ext>
            </a:extLst>
          </p:cNvPr>
          <p:cNvSpPr/>
          <p:nvPr userDrawn="1"/>
        </p:nvSpPr>
        <p:spPr>
          <a:xfrm>
            <a:off x="0" y="50799"/>
            <a:ext cx="12192000" cy="672464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atin typeface="+mj-lt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xmlns="" id="{207D8119-9A38-4D7F-91B7-7A25F71078A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090057" y="2163809"/>
            <a:ext cx="8011886" cy="1566081"/>
          </a:xfrm>
          <a:prstGeom prst="rect">
            <a:avLst/>
          </a:prstGeom>
        </p:spPr>
        <p:txBody>
          <a:bodyPr wrap="square" anchor="b"/>
          <a:lstStyle>
            <a:lvl1pPr algn="ctr">
              <a:defRPr sz="4400" b="1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de-DE" dirty="0"/>
              <a:t>Mastertitel Zweizeilig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xmlns="" id="{4E6B7623-C747-447B-B77D-8860A11A45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90057" y="3780690"/>
            <a:ext cx="8011886" cy="504371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Master-Untertitelformat bearbeiten</a:t>
            </a:r>
          </a:p>
        </p:txBody>
      </p:sp>
      <p:grpSp>
        <p:nvGrpSpPr>
          <p:cNvPr id="8" name="Gruppieren 7">
            <a:extLst>
              <a:ext uri="{FF2B5EF4-FFF2-40B4-BE49-F238E27FC236}">
                <a16:creationId xmlns:a16="http://schemas.microsoft.com/office/drawing/2014/main" xmlns="" id="{3BAA99A6-1E64-4AED-BFEA-D6BC8FD7AC80}"/>
              </a:ext>
            </a:extLst>
          </p:cNvPr>
          <p:cNvGrpSpPr/>
          <p:nvPr userDrawn="1"/>
        </p:nvGrpSpPr>
        <p:grpSpPr>
          <a:xfrm>
            <a:off x="9131072" y="361950"/>
            <a:ext cx="2757716" cy="571414"/>
            <a:chOff x="388056" y="3728642"/>
            <a:chExt cx="4383969" cy="908383"/>
          </a:xfrm>
        </p:grpSpPr>
        <p:pic>
          <p:nvPicPr>
            <p:cNvPr id="7" name="Grafik 6" descr="Ein Bild, das Zeichnung, Essen enthält.&#10;&#10;Automatisch generierte Beschreibung">
              <a:extLst>
                <a:ext uri="{FF2B5EF4-FFF2-40B4-BE49-F238E27FC236}">
                  <a16:creationId xmlns:a16="http://schemas.microsoft.com/office/drawing/2014/main" xmlns="" id="{8A2650D4-4EA6-4BBF-8437-18EA445635C3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7090"/>
            <a:stretch/>
          </p:blipFill>
          <p:spPr>
            <a:xfrm>
              <a:off x="388056" y="3728642"/>
              <a:ext cx="993069" cy="908383"/>
            </a:xfrm>
            <a:prstGeom prst="rect">
              <a:avLst/>
            </a:prstGeom>
          </p:spPr>
        </p:pic>
        <p:pic>
          <p:nvPicPr>
            <p:cNvPr id="17" name="Grafik 16" descr="Ein Bild, das Zeichnung, Essen enthält.&#10;&#10;Automatisch generierte Beschreibung">
              <a:extLst>
                <a:ext uri="{FF2B5EF4-FFF2-40B4-BE49-F238E27FC236}">
                  <a16:creationId xmlns:a16="http://schemas.microsoft.com/office/drawing/2014/main" xmlns="" id="{339039BF-D96A-41C6-A966-BF2176D50BC3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328" r="-1138"/>
            <a:stretch/>
          </p:blipFill>
          <p:spPr>
            <a:xfrm>
              <a:off x="1485900" y="3728642"/>
              <a:ext cx="3286125" cy="908383"/>
            </a:xfrm>
            <a:prstGeom prst="rect">
              <a:avLst/>
            </a:prstGeom>
          </p:spPr>
        </p:pic>
      </p:grpSp>
      <p:cxnSp>
        <p:nvCxnSpPr>
          <p:cNvPr id="19" name="Gerader Verbinder 18">
            <a:extLst>
              <a:ext uri="{FF2B5EF4-FFF2-40B4-BE49-F238E27FC236}">
                <a16:creationId xmlns:a16="http://schemas.microsoft.com/office/drawing/2014/main" xmlns="" id="{A8E4431A-F98E-4B61-894B-E86967A48F06}"/>
              </a:ext>
            </a:extLst>
          </p:cNvPr>
          <p:cNvCxnSpPr>
            <a:cxnSpLocks/>
          </p:cNvCxnSpPr>
          <p:nvPr userDrawn="1"/>
        </p:nvCxnSpPr>
        <p:spPr>
          <a:xfrm>
            <a:off x="0" y="50800"/>
            <a:ext cx="12200965" cy="0"/>
          </a:xfrm>
          <a:prstGeom prst="line">
            <a:avLst/>
          </a:prstGeom>
          <a:ln w="1111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rader Verbinder 11">
            <a:extLst>
              <a:ext uri="{FF2B5EF4-FFF2-40B4-BE49-F238E27FC236}">
                <a16:creationId xmlns:a16="http://schemas.microsoft.com/office/drawing/2014/main" xmlns="" id="{A7E73E41-6ABB-4E7F-BD34-50E8F0B4DAA3}"/>
              </a:ext>
            </a:extLst>
          </p:cNvPr>
          <p:cNvCxnSpPr>
            <a:cxnSpLocks/>
          </p:cNvCxnSpPr>
          <p:nvPr userDrawn="1"/>
        </p:nvCxnSpPr>
        <p:spPr>
          <a:xfrm>
            <a:off x="-8965" y="6800850"/>
            <a:ext cx="12200965" cy="0"/>
          </a:xfrm>
          <a:prstGeom prst="line">
            <a:avLst/>
          </a:prstGeom>
          <a:ln w="1111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4415507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A279B090-2FCD-4342-BE00-B99FF6B72C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963" y="333379"/>
            <a:ext cx="11522074" cy="103250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xmlns="" id="{A5805FA9-2288-416B-B960-EF3F559B9C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75000"/>
                  </a:schemeClr>
                </a:solidFill>
              </a:defRPr>
            </a:lvl1pPr>
            <a:lvl2pPr>
              <a:defRPr>
                <a:solidFill>
                  <a:schemeClr val="accent3">
                    <a:lumMod val="75000"/>
                  </a:schemeClr>
                </a:solidFill>
              </a:defRPr>
            </a:lvl2pPr>
            <a:lvl3pPr>
              <a:defRPr>
                <a:solidFill>
                  <a:schemeClr val="accent3">
                    <a:lumMod val="75000"/>
                  </a:schemeClr>
                </a:solidFill>
              </a:defRPr>
            </a:lvl3pPr>
            <a:lvl4pPr>
              <a:defRPr>
                <a:solidFill>
                  <a:schemeClr val="accent3">
                    <a:lumMod val="75000"/>
                  </a:schemeClr>
                </a:solidFill>
              </a:defRPr>
            </a:lvl4pPr>
            <a:lvl5pPr>
              <a:defRPr>
                <a:solidFill>
                  <a:schemeClr val="accent3">
                    <a:lumMod val="75000"/>
                  </a:schemeClr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xmlns="" id="{5526A2E9-2132-42B9-893E-5E279BE714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fld id="{DDF5A8BD-E949-4BEE-BC04-18DF6B43ADBB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xmlns="" id="{6AF74310-E385-4D24-BB01-B35AB9E58BB9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de-DE"/>
              <a:t>Titel des Vortrags, Name des Referenten, Veranstaltung, Datum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832745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ild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>
            <a:extLst>
              <a:ext uri="{FF2B5EF4-FFF2-40B4-BE49-F238E27FC236}">
                <a16:creationId xmlns:a16="http://schemas.microsoft.com/office/drawing/2014/main" xmlns="" id="{92448C1B-3F12-472E-A345-BF7D19C0F802}"/>
              </a:ext>
            </a:extLst>
          </p:cNvPr>
          <p:cNvSpPr/>
          <p:nvPr userDrawn="1"/>
        </p:nvSpPr>
        <p:spPr>
          <a:xfrm>
            <a:off x="4213859" y="1556441"/>
            <a:ext cx="7643177" cy="4647136"/>
          </a:xfrm>
          <a:custGeom>
            <a:avLst/>
            <a:gdLst>
              <a:gd name="connsiteX0" fmla="*/ 0 w 7789862"/>
              <a:gd name="connsiteY0" fmla="*/ 0 h 4797743"/>
              <a:gd name="connsiteX1" fmla="*/ 7789862 w 7789862"/>
              <a:gd name="connsiteY1" fmla="*/ 0 h 4797743"/>
              <a:gd name="connsiteX2" fmla="*/ 7789862 w 7789862"/>
              <a:gd name="connsiteY2" fmla="*/ 4797743 h 4797743"/>
              <a:gd name="connsiteX3" fmla="*/ 0 w 7789862"/>
              <a:gd name="connsiteY3" fmla="*/ 4797743 h 4797743"/>
              <a:gd name="connsiteX4" fmla="*/ 0 w 7789862"/>
              <a:gd name="connsiteY4" fmla="*/ 0 h 4797743"/>
              <a:gd name="connsiteX0" fmla="*/ 0 w 7789862"/>
              <a:gd name="connsiteY0" fmla="*/ 0 h 4797743"/>
              <a:gd name="connsiteX1" fmla="*/ 7789862 w 7789862"/>
              <a:gd name="connsiteY1" fmla="*/ 0 h 4797743"/>
              <a:gd name="connsiteX2" fmla="*/ 7789862 w 7789862"/>
              <a:gd name="connsiteY2" fmla="*/ 4797743 h 4797743"/>
              <a:gd name="connsiteX3" fmla="*/ 800100 w 7789862"/>
              <a:gd name="connsiteY3" fmla="*/ 4797743 h 4797743"/>
              <a:gd name="connsiteX4" fmla="*/ 0 w 7789862"/>
              <a:gd name="connsiteY4" fmla="*/ 0 h 4797743"/>
              <a:gd name="connsiteX0" fmla="*/ 0 w 7789862"/>
              <a:gd name="connsiteY0" fmla="*/ 0 h 4797743"/>
              <a:gd name="connsiteX1" fmla="*/ 7789862 w 7789862"/>
              <a:gd name="connsiteY1" fmla="*/ 0 h 4797743"/>
              <a:gd name="connsiteX2" fmla="*/ 7789862 w 7789862"/>
              <a:gd name="connsiteY2" fmla="*/ 4797743 h 4797743"/>
              <a:gd name="connsiteX3" fmla="*/ 793750 w 7789862"/>
              <a:gd name="connsiteY3" fmla="*/ 4797743 h 4797743"/>
              <a:gd name="connsiteX4" fmla="*/ 0 w 7789862"/>
              <a:gd name="connsiteY4" fmla="*/ 0 h 4797743"/>
              <a:gd name="connsiteX0" fmla="*/ 0 w 7789862"/>
              <a:gd name="connsiteY0" fmla="*/ 0 h 4797743"/>
              <a:gd name="connsiteX1" fmla="*/ 7789862 w 7789862"/>
              <a:gd name="connsiteY1" fmla="*/ 0 h 4797743"/>
              <a:gd name="connsiteX2" fmla="*/ 7789862 w 7789862"/>
              <a:gd name="connsiteY2" fmla="*/ 4797743 h 4797743"/>
              <a:gd name="connsiteX3" fmla="*/ 791369 w 7789862"/>
              <a:gd name="connsiteY3" fmla="*/ 4797743 h 4797743"/>
              <a:gd name="connsiteX4" fmla="*/ 0 w 7789862"/>
              <a:gd name="connsiteY4" fmla="*/ 0 h 4797743"/>
              <a:gd name="connsiteX0" fmla="*/ 0 w 7789862"/>
              <a:gd name="connsiteY0" fmla="*/ 0 h 4797743"/>
              <a:gd name="connsiteX1" fmla="*/ 7789862 w 7789862"/>
              <a:gd name="connsiteY1" fmla="*/ 0 h 4797743"/>
              <a:gd name="connsiteX2" fmla="*/ 7789862 w 7789862"/>
              <a:gd name="connsiteY2" fmla="*/ 4797743 h 4797743"/>
              <a:gd name="connsiteX3" fmla="*/ 616628 w 7789862"/>
              <a:gd name="connsiteY3" fmla="*/ 4797743 h 4797743"/>
              <a:gd name="connsiteX4" fmla="*/ 0 w 7789862"/>
              <a:gd name="connsiteY4" fmla="*/ 0 h 4797743"/>
              <a:gd name="connsiteX0" fmla="*/ 0 w 7789862"/>
              <a:gd name="connsiteY0" fmla="*/ 0 h 4797743"/>
              <a:gd name="connsiteX1" fmla="*/ 7789862 w 7789862"/>
              <a:gd name="connsiteY1" fmla="*/ 0 h 4797743"/>
              <a:gd name="connsiteX2" fmla="*/ 7789862 w 7789862"/>
              <a:gd name="connsiteY2" fmla="*/ 4797743 h 4797743"/>
              <a:gd name="connsiteX3" fmla="*/ 603685 w 7789862"/>
              <a:gd name="connsiteY3" fmla="*/ 4797743 h 4797743"/>
              <a:gd name="connsiteX4" fmla="*/ 0 w 7789862"/>
              <a:gd name="connsiteY4" fmla="*/ 0 h 4797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89862" h="4797743">
                <a:moveTo>
                  <a:pt x="0" y="0"/>
                </a:moveTo>
                <a:lnTo>
                  <a:pt x="7789862" y="0"/>
                </a:lnTo>
                <a:lnTo>
                  <a:pt x="7789862" y="4797743"/>
                </a:lnTo>
                <a:lnTo>
                  <a:pt x="603685" y="4797743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xmlns="" id="{08A448C3-1551-47EC-8531-F495648EF1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963" y="333379"/>
            <a:ext cx="11522074" cy="103250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xmlns="" id="{A9F5C954-081F-4945-BB31-B7768544D6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876800" y="1841184"/>
            <a:ext cx="6698428" cy="4288154"/>
          </a:xfrm>
          <a:noFill/>
        </p:spPr>
        <p:txBody>
          <a:bodyPr vert="horz" lIns="90000" tIns="90000" rIns="0" bIns="45720" rtlCol="0">
            <a:noAutofit/>
          </a:bodyPr>
          <a:lstStyle>
            <a:lvl1pPr>
              <a:defRPr lang="de-DE" dirty="0" smtClean="0">
                <a:solidFill>
                  <a:schemeClr val="bg1"/>
                </a:solidFill>
              </a:defRPr>
            </a:lvl1pPr>
            <a:lvl2pPr>
              <a:defRPr lang="de-DE" dirty="0" smtClean="0">
                <a:solidFill>
                  <a:schemeClr val="bg1"/>
                </a:solidFill>
              </a:defRPr>
            </a:lvl2pPr>
            <a:lvl3pPr>
              <a:defRPr lang="de-DE" dirty="0" smtClean="0">
                <a:solidFill>
                  <a:schemeClr val="bg1"/>
                </a:solidFill>
              </a:defRPr>
            </a:lvl3pPr>
            <a:lvl4pPr>
              <a:defRPr lang="de-DE" dirty="0" smtClean="0">
                <a:solidFill>
                  <a:schemeClr val="bg1"/>
                </a:solidFill>
              </a:defRPr>
            </a:lvl4pPr>
            <a:lvl5pPr>
              <a:defRPr lang="de-DE" dirty="0">
                <a:solidFill>
                  <a:schemeClr val="bg1"/>
                </a:solidFill>
              </a:defRPr>
            </a:lvl5pPr>
          </a:lstStyle>
          <a:p>
            <a:pPr lvl="0">
              <a:buClr>
                <a:schemeClr val="bg1"/>
              </a:buClr>
            </a:pPr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xmlns="" id="{FC961A56-8ED4-46FD-87A5-FB31DA5F7F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fld id="{DDF5A8BD-E949-4BEE-BC04-18DF6B43ADBB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xmlns="" id="{B5B1B9C6-584F-45FA-A0C1-DF0805E6CBFE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de-DE"/>
              <a:t>Titel des Vortrags, Name des Referenten, Veranstaltung, Datum</a:t>
            </a:r>
            <a:endParaRPr lang="de-DE" dirty="0"/>
          </a:p>
        </p:txBody>
      </p:sp>
      <p:sp>
        <p:nvSpPr>
          <p:cNvPr id="9" name="Bildplatzhalter 8">
            <a:extLst>
              <a:ext uri="{FF2B5EF4-FFF2-40B4-BE49-F238E27FC236}">
                <a16:creationId xmlns:a16="http://schemas.microsoft.com/office/drawing/2014/main" xmlns="" id="{3E8BD3FE-3DC1-45BD-8BF5-33C1E05E03F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34962" y="1556441"/>
            <a:ext cx="4332288" cy="4647136"/>
          </a:xfrm>
          <a:custGeom>
            <a:avLst/>
            <a:gdLst>
              <a:gd name="connsiteX0" fmla="*/ 0 w 4394200"/>
              <a:gd name="connsiteY0" fmla="*/ 0 h 4906534"/>
              <a:gd name="connsiteX1" fmla="*/ 4394200 w 4394200"/>
              <a:gd name="connsiteY1" fmla="*/ 0 h 4906534"/>
              <a:gd name="connsiteX2" fmla="*/ 4394200 w 4394200"/>
              <a:gd name="connsiteY2" fmla="*/ 4906534 h 4906534"/>
              <a:gd name="connsiteX3" fmla="*/ 0 w 4394200"/>
              <a:gd name="connsiteY3" fmla="*/ 4906534 h 4906534"/>
              <a:gd name="connsiteX4" fmla="*/ 0 w 4394200"/>
              <a:gd name="connsiteY4" fmla="*/ 0 h 4906534"/>
              <a:gd name="connsiteX0" fmla="*/ 0 w 4394200"/>
              <a:gd name="connsiteY0" fmla="*/ 0 h 4906534"/>
              <a:gd name="connsiteX1" fmla="*/ 4003675 w 4394200"/>
              <a:gd name="connsiteY1" fmla="*/ 0 h 4906534"/>
              <a:gd name="connsiteX2" fmla="*/ 4394200 w 4394200"/>
              <a:gd name="connsiteY2" fmla="*/ 4906534 h 4906534"/>
              <a:gd name="connsiteX3" fmla="*/ 0 w 4394200"/>
              <a:gd name="connsiteY3" fmla="*/ 4906534 h 4906534"/>
              <a:gd name="connsiteX4" fmla="*/ 0 w 4394200"/>
              <a:gd name="connsiteY4" fmla="*/ 0 h 4906534"/>
              <a:gd name="connsiteX0" fmla="*/ 0 w 4394200"/>
              <a:gd name="connsiteY0" fmla="*/ 0 h 4906534"/>
              <a:gd name="connsiteX1" fmla="*/ 3970338 w 4394200"/>
              <a:gd name="connsiteY1" fmla="*/ 0 h 4906534"/>
              <a:gd name="connsiteX2" fmla="*/ 4394200 w 4394200"/>
              <a:gd name="connsiteY2" fmla="*/ 4906534 h 4906534"/>
              <a:gd name="connsiteX3" fmla="*/ 0 w 4394200"/>
              <a:gd name="connsiteY3" fmla="*/ 4906534 h 4906534"/>
              <a:gd name="connsiteX4" fmla="*/ 0 w 4394200"/>
              <a:gd name="connsiteY4" fmla="*/ 0 h 4906534"/>
              <a:gd name="connsiteX0" fmla="*/ 0 w 4394200"/>
              <a:gd name="connsiteY0" fmla="*/ 0 h 4906534"/>
              <a:gd name="connsiteX1" fmla="*/ 3947704 w 4394200"/>
              <a:gd name="connsiteY1" fmla="*/ 0 h 4906534"/>
              <a:gd name="connsiteX2" fmla="*/ 4394200 w 4394200"/>
              <a:gd name="connsiteY2" fmla="*/ 4906534 h 4906534"/>
              <a:gd name="connsiteX3" fmla="*/ 0 w 4394200"/>
              <a:gd name="connsiteY3" fmla="*/ 4906534 h 4906534"/>
              <a:gd name="connsiteX4" fmla="*/ 0 w 4394200"/>
              <a:gd name="connsiteY4" fmla="*/ 0 h 4906534"/>
              <a:gd name="connsiteX0" fmla="*/ 0 w 4776450"/>
              <a:gd name="connsiteY0" fmla="*/ 0 h 4906534"/>
              <a:gd name="connsiteX1" fmla="*/ 3947704 w 4776450"/>
              <a:gd name="connsiteY1" fmla="*/ 0 h 4906534"/>
              <a:gd name="connsiteX2" fmla="*/ 4776450 w 4776450"/>
              <a:gd name="connsiteY2" fmla="*/ 4906534 h 4906534"/>
              <a:gd name="connsiteX3" fmla="*/ 0 w 4776450"/>
              <a:gd name="connsiteY3" fmla="*/ 4906534 h 4906534"/>
              <a:gd name="connsiteX4" fmla="*/ 0 w 4776450"/>
              <a:gd name="connsiteY4" fmla="*/ 0 h 4906534"/>
              <a:gd name="connsiteX0" fmla="*/ 0 w 4575266"/>
              <a:gd name="connsiteY0" fmla="*/ 0 h 4906534"/>
              <a:gd name="connsiteX1" fmla="*/ 3947704 w 4575266"/>
              <a:gd name="connsiteY1" fmla="*/ 0 h 4906534"/>
              <a:gd name="connsiteX2" fmla="*/ 4575266 w 4575266"/>
              <a:gd name="connsiteY2" fmla="*/ 4906534 h 4906534"/>
              <a:gd name="connsiteX3" fmla="*/ 0 w 4575266"/>
              <a:gd name="connsiteY3" fmla="*/ 4906534 h 4906534"/>
              <a:gd name="connsiteX4" fmla="*/ 0 w 4575266"/>
              <a:gd name="connsiteY4" fmla="*/ 0 h 4906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75266" h="4906534">
                <a:moveTo>
                  <a:pt x="0" y="0"/>
                </a:moveTo>
                <a:lnTo>
                  <a:pt x="3947704" y="0"/>
                </a:lnTo>
                <a:lnTo>
                  <a:pt x="4575266" y="4906534"/>
                </a:lnTo>
                <a:lnTo>
                  <a:pt x="0" y="4906534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>
            <a:lvl1pPr>
              <a:defRPr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endParaRPr lang="de-DE" dirty="0"/>
          </a:p>
        </p:txBody>
      </p:sp>
      <p:cxnSp>
        <p:nvCxnSpPr>
          <p:cNvPr id="10" name="Gerader Verbinder 9" hidden="1">
            <a:extLst>
              <a:ext uri="{FF2B5EF4-FFF2-40B4-BE49-F238E27FC236}">
                <a16:creationId xmlns:a16="http://schemas.microsoft.com/office/drawing/2014/main" xmlns="" id="{324276E7-CABC-44AC-86DA-F0FB022F3B48}"/>
              </a:ext>
            </a:extLst>
          </p:cNvPr>
          <p:cNvCxnSpPr>
            <a:cxnSpLocks/>
          </p:cNvCxnSpPr>
          <p:nvPr userDrawn="1"/>
        </p:nvCxnSpPr>
        <p:spPr>
          <a:xfrm>
            <a:off x="334963" y="6125305"/>
            <a:ext cx="3735388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6936566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 xmlns="">
        <p15:guide id="1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Bild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08A448C3-1551-47EC-8531-F495648EF1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963" y="333379"/>
            <a:ext cx="11522074" cy="103250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xmlns="" id="{A9F5C954-081F-4945-BB31-B7768544D6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54286" y="1844675"/>
            <a:ext cx="7220942" cy="4284663"/>
          </a:xfrm>
        </p:spPr>
        <p:txBody>
          <a:bodyPr vert="horz" lIns="0" tIns="90000" rIns="0" bIns="45720" rtlCol="0">
            <a:noAutofit/>
          </a:bodyPr>
          <a:lstStyle>
            <a:lvl1pPr>
              <a:defRPr lang="de-DE" dirty="0" smtClean="0">
                <a:solidFill>
                  <a:schemeClr val="accent3">
                    <a:lumMod val="75000"/>
                  </a:schemeClr>
                </a:solidFill>
              </a:defRPr>
            </a:lvl1pPr>
            <a:lvl2pPr>
              <a:defRPr lang="de-DE" dirty="0" smtClean="0">
                <a:solidFill>
                  <a:schemeClr val="accent3">
                    <a:lumMod val="75000"/>
                  </a:schemeClr>
                </a:solidFill>
              </a:defRPr>
            </a:lvl2pPr>
            <a:lvl3pPr>
              <a:defRPr lang="de-DE" dirty="0" smtClean="0">
                <a:solidFill>
                  <a:schemeClr val="accent3">
                    <a:lumMod val="75000"/>
                  </a:schemeClr>
                </a:solidFill>
              </a:defRPr>
            </a:lvl3pPr>
            <a:lvl4pPr>
              <a:defRPr lang="de-DE" dirty="0" smtClean="0">
                <a:solidFill>
                  <a:schemeClr val="accent3">
                    <a:lumMod val="75000"/>
                  </a:schemeClr>
                </a:solidFill>
              </a:defRPr>
            </a:lvl4pPr>
            <a:lvl5pPr>
              <a:defRPr lang="de-DE" dirty="0">
                <a:solidFill>
                  <a:schemeClr val="accent3">
                    <a:lumMod val="75000"/>
                  </a:schemeClr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xmlns="" id="{FC961A56-8ED4-46FD-87A5-FB31DA5F7F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fld id="{DDF5A8BD-E949-4BEE-BC04-18DF6B43ADBB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xmlns="" id="{B5B1B9C6-584F-45FA-A0C1-DF0805E6CBFE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de-DE"/>
              <a:t>Titel des Vortrags, Name des Referenten, Veranstaltung, Datum</a:t>
            </a:r>
            <a:endParaRPr lang="de-DE" dirty="0"/>
          </a:p>
        </p:txBody>
      </p:sp>
      <p:sp>
        <p:nvSpPr>
          <p:cNvPr id="9" name="Bildplatzhalter 8">
            <a:extLst>
              <a:ext uri="{FF2B5EF4-FFF2-40B4-BE49-F238E27FC236}">
                <a16:creationId xmlns:a16="http://schemas.microsoft.com/office/drawing/2014/main" xmlns="" id="{3E8BD3FE-3DC1-45BD-8BF5-33C1E05E03F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34961" y="1556441"/>
            <a:ext cx="3741739" cy="464713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endParaRPr lang="de-DE" dirty="0"/>
          </a:p>
        </p:txBody>
      </p:sp>
      <p:cxnSp>
        <p:nvCxnSpPr>
          <p:cNvPr id="10" name="Gerader Verbinder 9" hidden="1">
            <a:extLst>
              <a:ext uri="{FF2B5EF4-FFF2-40B4-BE49-F238E27FC236}">
                <a16:creationId xmlns:a16="http://schemas.microsoft.com/office/drawing/2014/main" xmlns="" id="{324276E7-CABC-44AC-86DA-F0FB022F3B48}"/>
              </a:ext>
            </a:extLst>
          </p:cNvPr>
          <p:cNvCxnSpPr>
            <a:cxnSpLocks/>
          </p:cNvCxnSpPr>
          <p:nvPr userDrawn="1"/>
        </p:nvCxnSpPr>
        <p:spPr>
          <a:xfrm>
            <a:off x="334963" y="6125305"/>
            <a:ext cx="3735388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3307059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 xmlns="">
        <p15:guide id="1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Bilder + Beschreib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platzhalter 10">
            <a:extLst>
              <a:ext uri="{FF2B5EF4-FFF2-40B4-BE49-F238E27FC236}">
                <a16:creationId xmlns:a16="http://schemas.microsoft.com/office/drawing/2014/main" xmlns="" id="{B2B52BF8-10BC-4718-B911-0706E0A6A5C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34962" y="5002705"/>
            <a:ext cx="3583646" cy="1126634"/>
          </a:xfrm>
          <a:noFill/>
        </p:spPr>
        <p:txBody>
          <a:bodyPr lIns="0" anchor="t" anchorCtr="0"/>
          <a:lstStyle>
            <a:lvl1pPr marL="0" indent="0" algn="l">
              <a:buNone/>
              <a:defRPr sz="1600" b="0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pPr lvl="0"/>
            <a:r>
              <a:rPr lang="de-DE" dirty="0"/>
              <a:t>Bildbeschreibung bearbeiten</a:t>
            </a:r>
          </a:p>
        </p:txBody>
      </p:sp>
      <p:sp>
        <p:nvSpPr>
          <p:cNvPr id="13" name="Textplatzhalter 10">
            <a:extLst>
              <a:ext uri="{FF2B5EF4-FFF2-40B4-BE49-F238E27FC236}">
                <a16:creationId xmlns:a16="http://schemas.microsoft.com/office/drawing/2014/main" xmlns="" id="{4AFCF0B8-0EB1-4137-AE56-372DB300AF8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304177" y="5002706"/>
            <a:ext cx="3583646" cy="1126634"/>
          </a:xfrm>
          <a:noFill/>
        </p:spPr>
        <p:txBody>
          <a:bodyPr lIns="0" anchor="t" anchorCtr="0"/>
          <a:lstStyle>
            <a:lvl1pPr marL="0" indent="0" algn="l">
              <a:buNone/>
              <a:defRPr sz="1600" b="0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pPr lvl="0"/>
            <a:r>
              <a:rPr lang="de-DE" dirty="0"/>
              <a:t>Bildbeschreibung bearbeiten</a:t>
            </a:r>
          </a:p>
        </p:txBody>
      </p:sp>
      <p:sp>
        <p:nvSpPr>
          <p:cNvPr id="14" name="Textplatzhalter 10">
            <a:extLst>
              <a:ext uri="{FF2B5EF4-FFF2-40B4-BE49-F238E27FC236}">
                <a16:creationId xmlns:a16="http://schemas.microsoft.com/office/drawing/2014/main" xmlns="" id="{A63F5975-261A-4487-B458-38275D04419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273389" y="5002704"/>
            <a:ext cx="3583647" cy="1126634"/>
          </a:xfrm>
          <a:noFill/>
        </p:spPr>
        <p:txBody>
          <a:bodyPr lIns="0" anchor="t" anchorCtr="0"/>
          <a:lstStyle>
            <a:lvl1pPr marL="0" indent="0" algn="l">
              <a:buNone/>
              <a:defRPr sz="1600" b="0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pPr lvl="0"/>
            <a:r>
              <a:rPr lang="de-DE" dirty="0"/>
              <a:t>Bildbeschreibung bearbeiten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xmlns="" id="{43C03337-CE41-4610-A44D-EFAB0E1696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963" y="333379"/>
            <a:ext cx="11522074" cy="1032506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xmlns="" id="{BA1849C8-2BE5-40D6-9005-3C75F64BBDB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Titel des Vortrags, Name des Referenten, Veranstaltung, Datum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xmlns="" id="{EC96A997-B5BF-470F-A0AF-75D4F48569E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DF5A8BD-E949-4BEE-BC04-18DF6B43ADBB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6" name="Bildplatzhalter 5">
            <a:extLst>
              <a:ext uri="{FF2B5EF4-FFF2-40B4-BE49-F238E27FC236}">
                <a16:creationId xmlns:a16="http://schemas.microsoft.com/office/drawing/2014/main" xmlns="" id="{057170D6-715B-4E5D-8601-E7711BE54A3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304177" y="2678453"/>
            <a:ext cx="3583646" cy="2324252"/>
          </a:xfrm>
        </p:spPr>
        <p:txBody>
          <a:bodyPr/>
          <a:lstStyle/>
          <a:p>
            <a:endParaRPr lang="de-DE"/>
          </a:p>
        </p:txBody>
      </p:sp>
      <p:sp>
        <p:nvSpPr>
          <p:cNvPr id="7" name="Bildplatzhalter 5">
            <a:extLst>
              <a:ext uri="{FF2B5EF4-FFF2-40B4-BE49-F238E27FC236}">
                <a16:creationId xmlns:a16="http://schemas.microsoft.com/office/drawing/2014/main" xmlns="" id="{F710399D-2118-4B5F-B79B-0ACFA31D0F4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34963" y="2678453"/>
            <a:ext cx="3583646" cy="2324252"/>
          </a:xfrm>
        </p:spPr>
        <p:txBody>
          <a:bodyPr/>
          <a:lstStyle/>
          <a:p>
            <a:endParaRPr lang="de-DE"/>
          </a:p>
        </p:txBody>
      </p:sp>
      <p:sp>
        <p:nvSpPr>
          <p:cNvPr id="8" name="Bildplatzhalter 5">
            <a:extLst>
              <a:ext uri="{FF2B5EF4-FFF2-40B4-BE49-F238E27FC236}">
                <a16:creationId xmlns:a16="http://schemas.microsoft.com/office/drawing/2014/main" xmlns="" id="{AE6E6FD4-54CD-433C-A2DE-F479A3F1A20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273391" y="2678453"/>
            <a:ext cx="3583646" cy="2324252"/>
          </a:xfrm>
        </p:spPr>
        <p:txBody>
          <a:bodyPr/>
          <a:lstStyle/>
          <a:p>
            <a:endParaRPr lang="de-DE"/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xmlns="" id="{54E27804-6736-4746-8FBC-7083B07A296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34963" y="1844674"/>
            <a:ext cx="11522075" cy="504077"/>
          </a:xfrm>
          <a:solidFill>
            <a:schemeClr val="accent2"/>
          </a:solidFill>
          <a:ln>
            <a:noFill/>
          </a:ln>
        </p:spPr>
        <p:txBody>
          <a:bodyPr anchor="ctr" anchorCtr="0"/>
          <a:lstStyle>
            <a:lvl1pPr marL="0" indent="0" algn="ctr"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8657406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orstellung_1_Per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hteck 15">
            <a:extLst>
              <a:ext uri="{FF2B5EF4-FFF2-40B4-BE49-F238E27FC236}">
                <a16:creationId xmlns:a16="http://schemas.microsoft.com/office/drawing/2014/main" xmlns="" id="{587C4F9A-8E16-4E28-AF3A-20E42DE21C68}"/>
              </a:ext>
            </a:extLst>
          </p:cNvPr>
          <p:cNvSpPr/>
          <p:nvPr userDrawn="1"/>
        </p:nvSpPr>
        <p:spPr>
          <a:xfrm>
            <a:off x="4095748" y="3745706"/>
            <a:ext cx="7296151" cy="20312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xmlns="" id="{BB7740E8-EB9D-4E4C-98D1-28DF9A60E7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963" y="333379"/>
            <a:ext cx="11522074" cy="1032506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xmlns="" id="{6C2E9272-231A-4AC3-B809-8C78321D8C7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Titel des Vortrags, Name des Referenten, Veranstaltung, Datum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xmlns="" id="{83F77064-0A15-4F12-9BC5-73F6F91823F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DF5A8BD-E949-4BEE-BC04-18DF6B43ADBB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6" name="Bildplatzhalter 5">
            <a:extLst>
              <a:ext uri="{FF2B5EF4-FFF2-40B4-BE49-F238E27FC236}">
                <a16:creationId xmlns:a16="http://schemas.microsoft.com/office/drawing/2014/main" xmlns="" id="{F734D9A5-61F5-40D5-B8B0-21A5AAD905B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00100" y="2328862"/>
            <a:ext cx="2914650" cy="3448050"/>
          </a:xfrm>
        </p:spPr>
        <p:txBody>
          <a:bodyPr/>
          <a:lstStyle/>
          <a:p>
            <a:endParaRPr lang="de-DE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xmlns="" id="{C66B4F4B-1CDF-40D1-A0B9-8C443737D519}"/>
              </a:ext>
            </a:extLst>
          </p:cNvPr>
          <p:cNvSpPr/>
          <p:nvPr userDrawn="1"/>
        </p:nvSpPr>
        <p:spPr>
          <a:xfrm>
            <a:off x="4095748" y="2328862"/>
            <a:ext cx="7296151" cy="1032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xmlns="" id="{8A732418-7DA6-408D-8739-CABFAAD635C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19600" y="2554877"/>
            <a:ext cx="6972300" cy="633413"/>
          </a:xfrm>
        </p:spPr>
        <p:txBody>
          <a:bodyPr anchor="ctr" anchorCtr="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 marL="0" indent="0" algn="l">
              <a:buNone/>
              <a:defRPr sz="2000" b="1"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2"/>
            <a:r>
              <a:rPr lang="de-DE" dirty="0"/>
              <a:t>Vorname Nachname</a:t>
            </a:r>
          </a:p>
        </p:txBody>
      </p:sp>
      <p:sp>
        <p:nvSpPr>
          <p:cNvPr id="10" name="Textplatzhalter 8">
            <a:extLst>
              <a:ext uri="{FF2B5EF4-FFF2-40B4-BE49-F238E27FC236}">
                <a16:creationId xmlns:a16="http://schemas.microsoft.com/office/drawing/2014/main" xmlns="" id="{5D50C2B0-3B7D-44F0-9E55-57485D5E40E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19600" y="4083636"/>
            <a:ext cx="6972300" cy="461963"/>
          </a:xfrm>
        </p:spPr>
        <p:txBody>
          <a:bodyPr anchor="ctr" anchorCtr="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 marL="180975" indent="-180975" algn="l"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2"/>
            <a:r>
              <a:rPr lang="de-DE" dirty="0"/>
              <a:t>Information Bearbeiten</a:t>
            </a:r>
          </a:p>
        </p:txBody>
      </p:sp>
      <p:sp>
        <p:nvSpPr>
          <p:cNvPr id="12" name="Textplatzhalter 8">
            <a:extLst>
              <a:ext uri="{FF2B5EF4-FFF2-40B4-BE49-F238E27FC236}">
                <a16:creationId xmlns:a16="http://schemas.microsoft.com/office/drawing/2014/main" xmlns="" id="{6C772A29-15D7-48D7-A02D-8A4BAA0FE25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19600" y="4550360"/>
            <a:ext cx="6972300" cy="461963"/>
          </a:xfrm>
        </p:spPr>
        <p:txBody>
          <a:bodyPr anchor="ctr" anchorCtr="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 marL="180975" indent="-180975" algn="l"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2"/>
            <a:r>
              <a:rPr lang="de-DE" dirty="0"/>
              <a:t>Information Bearbeiten</a:t>
            </a:r>
          </a:p>
        </p:txBody>
      </p:sp>
      <p:sp>
        <p:nvSpPr>
          <p:cNvPr id="17" name="Textplatzhalter 8">
            <a:extLst>
              <a:ext uri="{FF2B5EF4-FFF2-40B4-BE49-F238E27FC236}">
                <a16:creationId xmlns:a16="http://schemas.microsoft.com/office/drawing/2014/main" xmlns="" id="{433286E5-6590-49FE-9F81-3BD3F13BAF5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419600" y="5012323"/>
            <a:ext cx="6972300" cy="461963"/>
          </a:xfrm>
        </p:spPr>
        <p:txBody>
          <a:bodyPr anchor="ctr" anchorCtr="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 marL="180975" indent="-180975" algn="l"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2"/>
            <a:r>
              <a:rPr lang="de-DE" dirty="0"/>
              <a:t>Information Bearbeiten</a:t>
            </a:r>
          </a:p>
        </p:txBody>
      </p:sp>
    </p:spTree>
    <p:extLst>
      <p:ext uri="{BB962C8B-B14F-4D97-AF65-F5344CB8AC3E}">
        <p14:creationId xmlns:p14="http://schemas.microsoft.com/office/powerpoint/2010/main" val="16677631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17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Grafik 52">
            <a:extLst>
              <a:ext uri="{FF2B5EF4-FFF2-40B4-BE49-F238E27FC236}">
                <a16:creationId xmlns:a16="http://schemas.microsoft.com/office/drawing/2014/main" xmlns="" id="{D2D1676A-DE4E-42D1-AB23-745C7DD2A986}"/>
              </a:ext>
            </a:extLst>
          </p:cNvPr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17479" y="6459253"/>
            <a:ext cx="1438020" cy="301357"/>
          </a:xfrm>
          <a:prstGeom prst="rect">
            <a:avLst/>
          </a:prstGeom>
        </p:spPr>
      </p:pic>
      <p:cxnSp>
        <p:nvCxnSpPr>
          <p:cNvPr id="48" name="Gerader Verbinder 47">
            <a:extLst>
              <a:ext uri="{FF2B5EF4-FFF2-40B4-BE49-F238E27FC236}">
                <a16:creationId xmlns:a16="http://schemas.microsoft.com/office/drawing/2014/main" xmlns="" id="{0352C704-5A3D-4554-85E2-945CB90A1A92}"/>
              </a:ext>
            </a:extLst>
          </p:cNvPr>
          <p:cNvCxnSpPr>
            <a:cxnSpLocks/>
          </p:cNvCxnSpPr>
          <p:nvPr userDrawn="1"/>
        </p:nvCxnSpPr>
        <p:spPr>
          <a:xfrm>
            <a:off x="338138" y="6347460"/>
            <a:ext cx="11512117" cy="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elplatzhalter 1">
            <a:extLst>
              <a:ext uri="{FF2B5EF4-FFF2-40B4-BE49-F238E27FC236}">
                <a16:creationId xmlns:a16="http://schemas.microsoft.com/office/drawing/2014/main" xmlns="" id="{8D50C921-7AF3-4317-9E13-4AC6AF2296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963" y="333379"/>
            <a:ext cx="11522074" cy="1032506"/>
          </a:xfrm>
          <a:prstGeom prst="rect">
            <a:avLst/>
          </a:prstGeom>
        </p:spPr>
        <p:txBody>
          <a:bodyPr vert="horz" lIns="0" tIns="45720" rIns="0" bIns="72000" rtlCol="0" anchor="b">
            <a:noAutofit/>
          </a:bodyPr>
          <a:lstStyle/>
          <a:p>
            <a:r>
              <a:rPr lang="de-DE" dirty="0" smtClean="0"/>
              <a:t>Mastertitelformat bearbeiten</a:t>
            </a:r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xmlns="" id="{B681B983-CEEF-47D3-B878-546B66B7B0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4963" y="1844675"/>
            <a:ext cx="11522074" cy="4285159"/>
          </a:xfrm>
          <a:prstGeom prst="rect">
            <a:avLst/>
          </a:prstGeom>
        </p:spPr>
        <p:txBody>
          <a:bodyPr vert="horz" lIns="0" tIns="90000" rIns="0" bIns="45720" rtlCol="0">
            <a:no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xmlns="" id="{8A2508DD-A18A-4426-807A-758578D6E0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4962" y="6459041"/>
            <a:ext cx="5341929" cy="287378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000">
                <a:solidFill>
                  <a:schemeClr val="accent3">
                    <a:lumMod val="75000"/>
                  </a:schemeClr>
                </a:solidFill>
                <a:latin typeface="+mj-lt"/>
              </a:defRPr>
            </a:lvl1pPr>
          </a:lstStyle>
          <a:p>
            <a:r>
              <a:rPr lang="de-DE"/>
              <a:t>Titel des Vortrags, Name des Referenten, Veranstaltung, Datum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xmlns="" id="{E74EFC11-A511-4A44-8FE4-FA87132969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351960" y="6459041"/>
            <a:ext cx="2743200" cy="287378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000">
                <a:solidFill>
                  <a:schemeClr val="accent3">
                    <a:lumMod val="75000"/>
                  </a:schemeClr>
                </a:solidFill>
                <a:latin typeface="+mj-lt"/>
              </a:defRPr>
            </a:lvl1pPr>
          </a:lstStyle>
          <a:p>
            <a:fld id="{DDF5A8BD-E949-4BEE-BC04-18DF6B43ADBB}" type="slidenum">
              <a:rPr lang="de-DE" smtClean="0"/>
              <a:pPr/>
              <a:t>‹Nr.›</a:t>
            </a:fld>
            <a:endParaRPr lang="de-DE" dirty="0"/>
          </a:p>
        </p:txBody>
      </p:sp>
      <p:cxnSp>
        <p:nvCxnSpPr>
          <p:cNvPr id="45" name="Gerader Verbinder 44">
            <a:extLst>
              <a:ext uri="{FF2B5EF4-FFF2-40B4-BE49-F238E27FC236}">
                <a16:creationId xmlns:a16="http://schemas.microsoft.com/office/drawing/2014/main" xmlns="" id="{2BACD648-3D1E-46E1-A3AB-499BBA643307}"/>
              </a:ext>
            </a:extLst>
          </p:cNvPr>
          <p:cNvCxnSpPr>
            <a:cxnSpLocks/>
          </p:cNvCxnSpPr>
          <p:nvPr userDrawn="1"/>
        </p:nvCxnSpPr>
        <p:spPr>
          <a:xfrm>
            <a:off x="334963" y="1394461"/>
            <a:ext cx="3735388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Gerader Verbinder 46">
            <a:extLst>
              <a:ext uri="{FF2B5EF4-FFF2-40B4-BE49-F238E27FC236}">
                <a16:creationId xmlns:a16="http://schemas.microsoft.com/office/drawing/2014/main" xmlns="" id="{5946B89E-BD8D-4743-8B86-DA334225BBB7}"/>
              </a:ext>
            </a:extLst>
          </p:cNvPr>
          <p:cNvCxnSpPr>
            <a:cxnSpLocks/>
          </p:cNvCxnSpPr>
          <p:nvPr userDrawn="1"/>
        </p:nvCxnSpPr>
        <p:spPr>
          <a:xfrm flipV="1">
            <a:off x="47625" y="0"/>
            <a:ext cx="0" cy="6858000"/>
          </a:xfrm>
          <a:prstGeom prst="line">
            <a:avLst/>
          </a:prstGeom>
          <a:ln w="1111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Gerader Verbinder 49">
            <a:extLst>
              <a:ext uri="{FF2B5EF4-FFF2-40B4-BE49-F238E27FC236}">
                <a16:creationId xmlns:a16="http://schemas.microsoft.com/office/drawing/2014/main" xmlns="" id="{878E311B-F7E1-4DE3-B23B-DE645F3ADA5C}"/>
              </a:ext>
            </a:extLst>
          </p:cNvPr>
          <p:cNvCxnSpPr>
            <a:cxnSpLocks/>
          </p:cNvCxnSpPr>
          <p:nvPr userDrawn="1"/>
        </p:nvCxnSpPr>
        <p:spPr>
          <a:xfrm>
            <a:off x="10264559" y="6459041"/>
            <a:ext cx="0" cy="287378"/>
          </a:xfrm>
          <a:prstGeom prst="line">
            <a:avLst/>
          </a:prstGeom>
          <a:ln w="952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96591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32" r:id="rId2"/>
    <p:sldLayoutId id="2147483716" r:id="rId3"/>
    <p:sldLayoutId id="2147483701" r:id="rId4"/>
    <p:sldLayoutId id="2147483686" r:id="rId5"/>
    <p:sldLayoutId id="2147483712" r:id="rId6"/>
    <p:sldLayoutId id="2147483715" r:id="rId7"/>
    <p:sldLayoutId id="2147483718" r:id="rId8"/>
    <p:sldLayoutId id="2147483720" r:id="rId9"/>
    <p:sldLayoutId id="2147483722" r:id="rId10"/>
    <p:sldLayoutId id="2147483724" r:id="rId11"/>
    <p:sldLayoutId id="2147483726" r:id="rId12"/>
    <p:sldLayoutId id="2147483728" r:id="rId13"/>
    <p:sldLayoutId id="2147483730" r:id="rId14"/>
    <p:sldLayoutId id="2147483690" r:id="rId15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none" baseline="0">
          <a:solidFill>
            <a:schemeClr val="accent3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HelveticaNeue LT 45 Light" panose="020B0403020202020204" pitchFamily="34" charset="0"/>
        <a:buChar char="•"/>
        <a:defRPr sz="2400" kern="1200">
          <a:solidFill>
            <a:schemeClr val="accent3">
              <a:lumMod val="75000"/>
            </a:schemeClr>
          </a:solidFill>
          <a:latin typeface="+mj-lt"/>
          <a:ea typeface="+mn-ea"/>
          <a:cs typeface="+mn-cs"/>
        </a:defRPr>
      </a:lvl1pPr>
      <a:lvl2pPr marL="542925" indent="-228600" algn="l" defTabSz="914400" rtl="0" eaLnBrk="1" latinLnBrk="0" hangingPunct="1">
        <a:lnSpc>
          <a:spcPct val="90000"/>
        </a:lnSpc>
        <a:spcBef>
          <a:spcPts val="500"/>
        </a:spcBef>
        <a:buFont typeface="Symbol" panose="05050102010706020507" pitchFamily="18" charset="2"/>
        <a:buChar char="-"/>
        <a:defRPr sz="2000" kern="1200">
          <a:solidFill>
            <a:schemeClr val="accent3">
              <a:lumMod val="75000"/>
            </a:schemeClr>
          </a:solidFill>
          <a:latin typeface="+mj-lt"/>
          <a:ea typeface="+mn-ea"/>
          <a:cs typeface="+mn-cs"/>
        </a:defRPr>
      </a:lvl2pPr>
      <a:lvl3pPr marL="895350" indent="-228600" algn="l" defTabSz="914400" rtl="0" eaLnBrk="1" latinLnBrk="0" hangingPunct="1">
        <a:lnSpc>
          <a:spcPct val="90000"/>
        </a:lnSpc>
        <a:spcBef>
          <a:spcPts val="500"/>
        </a:spcBef>
        <a:buFont typeface="Symbol" panose="05050102010706020507" pitchFamily="18" charset="2"/>
        <a:buChar char="-"/>
        <a:defRPr sz="1800" kern="1200">
          <a:solidFill>
            <a:schemeClr val="accent3">
              <a:lumMod val="75000"/>
            </a:schemeClr>
          </a:solidFill>
          <a:latin typeface="+mj-lt"/>
          <a:ea typeface="+mn-ea"/>
          <a:cs typeface="+mn-cs"/>
        </a:defRPr>
      </a:lvl3pPr>
      <a:lvl4pPr marL="1257300" indent="-228600" algn="l" defTabSz="914400" rtl="0" eaLnBrk="1" latinLnBrk="0" hangingPunct="1">
        <a:lnSpc>
          <a:spcPct val="90000"/>
        </a:lnSpc>
        <a:spcBef>
          <a:spcPts val="500"/>
        </a:spcBef>
        <a:buFont typeface="Symbol" panose="05050102010706020507" pitchFamily="18" charset="2"/>
        <a:buChar char="-"/>
        <a:defRPr sz="1600" kern="1200">
          <a:solidFill>
            <a:schemeClr val="accent3">
              <a:lumMod val="75000"/>
            </a:schemeClr>
          </a:solidFill>
          <a:latin typeface="+mj-lt"/>
          <a:ea typeface="+mn-ea"/>
          <a:cs typeface="+mn-cs"/>
        </a:defRPr>
      </a:lvl4pPr>
      <a:lvl5pPr marL="1619250" indent="-228600" algn="l" defTabSz="914400" rtl="0" eaLnBrk="1" latinLnBrk="0" hangingPunct="1">
        <a:lnSpc>
          <a:spcPct val="90000"/>
        </a:lnSpc>
        <a:spcBef>
          <a:spcPts val="500"/>
        </a:spcBef>
        <a:buFont typeface="Symbol" panose="05050102010706020507" pitchFamily="18" charset="2"/>
        <a:buChar char="-"/>
        <a:tabLst/>
        <a:defRPr sz="1600" kern="1200">
          <a:solidFill>
            <a:schemeClr val="accent3">
              <a:lumMod val="75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210">
          <p15:clr>
            <a:srgbClr val="F26B43"/>
          </p15:clr>
        </p15:guide>
        <p15:guide id="2" pos="211">
          <p15:clr>
            <a:srgbClr val="F26B43"/>
          </p15:clr>
        </p15:guide>
        <p15:guide id="3" pos="7469">
          <p15:clr>
            <a:srgbClr val="F26B43"/>
          </p15:clr>
        </p15:guide>
        <p15:guide id="4" orient="horz" pos="3997" userDrawn="1">
          <p15:clr>
            <a:srgbClr val="F26B43"/>
          </p15:clr>
        </p15:guide>
        <p15:guide id="5" orient="horz" pos="1162" userDrawn="1">
          <p15:clr>
            <a:srgbClr val="F26B43"/>
          </p15:clr>
        </p15:guide>
        <p15:guide id="6" orient="horz" pos="3861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Grafik 52">
            <a:extLst>
              <a:ext uri="{FF2B5EF4-FFF2-40B4-BE49-F238E27FC236}">
                <a16:creationId xmlns:a16="http://schemas.microsoft.com/office/drawing/2014/main" xmlns="" id="{D2D1676A-DE4E-42D1-AB23-745C7DD2A986}"/>
              </a:ext>
            </a:extLst>
          </p:cNvPr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17479" y="6459253"/>
            <a:ext cx="1438020" cy="301357"/>
          </a:xfrm>
          <a:prstGeom prst="rect">
            <a:avLst/>
          </a:prstGeom>
        </p:spPr>
      </p:pic>
      <p:cxnSp>
        <p:nvCxnSpPr>
          <p:cNvPr id="48" name="Gerader Verbinder 47">
            <a:extLst>
              <a:ext uri="{FF2B5EF4-FFF2-40B4-BE49-F238E27FC236}">
                <a16:creationId xmlns:a16="http://schemas.microsoft.com/office/drawing/2014/main" xmlns="" id="{0352C704-5A3D-4554-85E2-945CB90A1A92}"/>
              </a:ext>
            </a:extLst>
          </p:cNvPr>
          <p:cNvCxnSpPr>
            <a:cxnSpLocks/>
          </p:cNvCxnSpPr>
          <p:nvPr userDrawn="1"/>
        </p:nvCxnSpPr>
        <p:spPr>
          <a:xfrm>
            <a:off x="338138" y="6347460"/>
            <a:ext cx="11512117" cy="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elplatzhalter 1">
            <a:extLst>
              <a:ext uri="{FF2B5EF4-FFF2-40B4-BE49-F238E27FC236}">
                <a16:creationId xmlns:a16="http://schemas.microsoft.com/office/drawing/2014/main" xmlns="" id="{8D50C921-7AF3-4317-9E13-4AC6AF2296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963" y="333379"/>
            <a:ext cx="11522074" cy="1032506"/>
          </a:xfrm>
          <a:prstGeom prst="rect">
            <a:avLst/>
          </a:prstGeom>
        </p:spPr>
        <p:txBody>
          <a:bodyPr vert="horz" lIns="0" tIns="45720" rIns="0" bIns="72000" rtlCol="0" anchor="b">
            <a:noAutofit/>
          </a:bodyPr>
          <a:lstStyle/>
          <a:p>
            <a:r>
              <a:rPr lang="de-DE" dirty="0" smtClean="0"/>
              <a:t>Mastertitelformat bearbeiten</a:t>
            </a:r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xmlns="" id="{B681B983-CEEF-47D3-B878-546B66B7B0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4963" y="1844675"/>
            <a:ext cx="11522074" cy="4285159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xmlns="" id="{8A2508DD-A18A-4426-807A-758578D6E0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4962" y="6459041"/>
            <a:ext cx="5341929" cy="287378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000">
                <a:solidFill>
                  <a:schemeClr val="accent3">
                    <a:lumMod val="75000"/>
                  </a:schemeClr>
                </a:solidFill>
                <a:latin typeface="+mj-lt"/>
              </a:defRPr>
            </a:lvl1pPr>
          </a:lstStyle>
          <a:p>
            <a:r>
              <a:rPr lang="de-DE"/>
              <a:t>Titel des Vortrags, Name des Referenten, Veranstaltung, Datum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xmlns="" id="{E74EFC11-A511-4A44-8FE4-FA87132969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351960" y="6459041"/>
            <a:ext cx="2743200" cy="287378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000">
                <a:solidFill>
                  <a:schemeClr val="accent3">
                    <a:lumMod val="75000"/>
                  </a:schemeClr>
                </a:solidFill>
                <a:latin typeface="+mj-lt"/>
              </a:defRPr>
            </a:lvl1pPr>
          </a:lstStyle>
          <a:p>
            <a:fld id="{DDF5A8BD-E949-4BEE-BC04-18DF6B43ADBB}" type="slidenum">
              <a:rPr lang="de-DE" smtClean="0"/>
              <a:pPr/>
              <a:t>‹Nr.›</a:t>
            </a:fld>
            <a:endParaRPr lang="de-DE" dirty="0"/>
          </a:p>
        </p:txBody>
      </p:sp>
      <p:cxnSp>
        <p:nvCxnSpPr>
          <p:cNvPr id="45" name="Gerader Verbinder 44">
            <a:extLst>
              <a:ext uri="{FF2B5EF4-FFF2-40B4-BE49-F238E27FC236}">
                <a16:creationId xmlns:a16="http://schemas.microsoft.com/office/drawing/2014/main" xmlns="" id="{2BACD648-3D1E-46E1-A3AB-499BBA643307}"/>
              </a:ext>
            </a:extLst>
          </p:cNvPr>
          <p:cNvCxnSpPr>
            <a:cxnSpLocks/>
          </p:cNvCxnSpPr>
          <p:nvPr userDrawn="1"/>
        </p:nvCxnSpPr>
        <p:spPr>
          <a:xfrm>
            <a:off x="334963" y="1394461"/>
            <a:ext cx="3735388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Gerader Verbinder 46">
            <a:extLst>
              <a:ext uri="{FF2B5EF4-FFF2-40B4-BE49-F238E27FC236}">
                <a16:creationId xmlns:a16="http://schemas.microsoft.com/office/drawing/2014/main" xmlns="" id="{5946B89E-BD8D-4743-8B86-DA334225BBB7}"/>
              </a:ext>
            </a:extLst>
          </p:cNvPr>
          <p:cNvCxnSpPr>
            <a:cxnSpLocks/>
          </p:cNvCxnSpPr>
          <p:nvPr userDrawn="1"/>
        </p:nvCxnSpPr>
        <p:spPr>
          <a:xfrm flipV="1">
            <a:off x="47625" y="0"/>
            <a:ext cx="0" cy="6858000"/>
          </a:xfrm>
          <a:prstGeom prst="line">
            <a:avLst/>
          </a:prstGeom>
          <a:ln w="1111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Gerader Verbinder 49">
            <a:extLst>
              <a:ext uri="{FF2B5EF4-FFF2-40B4-BE49-F238E27FC236}">
                <a16:creationId xmlns:a16="http://schemas.microsoft.com/office/drawing/2014/main" xmlns="" id="{878E311B-F7E1-4DE3-B23B-DE645F3ADA5C}"/>
              </a:ext>
            </a:extLst>
          </p:cNvPr>
          <p:cNvCxnSpPr>
            <a:cxnSpLocks/>
          </p:cNvCxnSpPr>
          <p:nvPr userDrawn="1"/>
        </p:nvCxnSpPr>
        <p:spPr>
          <a:xfrm>
            <a:off x="10264559" y="6459041"/>
            <a:ext cx="0" cy="287378"/>
          </a:xfrm>
          <a:prstGeom prst="line">
            <a:avLst/>
          </a:prstGeom>
          <a:ln w="952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77075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33" r:id="rId2"/>
    <p:sldLayoutId id="2147483717" r:id="rId3"/>
    <p:sldLayoutId id="2147483704" r:id="rId4"/>
    <p:sldLayoutId id="2147483705" r:id="rId5"/>
    <p:sldLayoutId id="2147483708" r:id="rId6"/>
    <p:sldLayoutId id="2147483719" r:id="rId7"/>
    <p:sldLayoutId id="2147483721" r:id="rId8"/>
    <p:sldLayoutId id="2147483723" r:id="rId9"/>
    <p:sldLayoutId id="2147483725" r:id="rId10"/>
    <p:sldLayoutId id="2147483727" r:id="rId11"/>
    <p:sldLayoutId id="2147483729" r:id="rId12"/>
    <p:sldLayoutId id="2147483731" r:id="rId13"/>
    <p:sldLayoutId id="2147483707" r:id="rId14"/>
    <p:sldLayoutId id="2147483734" r:id="rId15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none" baseline="0">
          <a:solidFill>
            <a:schemeClr val="accent3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HelveticaNeue LT 45 Light" panose="020B0403020202020204" pitchFamily="34" charset="0"/>
        <a:buChar char="•"/>
        <a:defRPr sz="2400" kern="1200">
          <a:solidFill>
            <a:schemeClr val="accent3">
              <a:lumMod val="75000"/>
            </a:schemeClr>
          </a:solidFill>
          <a:latin typeface="+mj-lt"/>
          <a:ea typeface="+mn-ea"/>
          <a:cs typeface="+mn-cs"/>
        </a:defRPr>
      </a:lvl1pPr>
      <a:lvl2pPr marL="542925" indent="-228600" algn="l" defTabSz="914400" rtl="0" eaLnBrk="1" latinLnBrk="0" hangingPunct="1">
        <a:lnSpc>
          <a:spcPct val="90000"/>
        </a:lnSpc>
        <a:spcBef>
          <a:spcPts val="500"/>
        </a:spcBef>
        <a:buFont typeface="Symbol" panose="05050102010706020507" pitchFamily="18" charset="2"/>
        <a:buChar char="-"/>
        <a:defRPr sz="2000" kern="1200">
          <a:solidFill>
            <a:schemeClr val="accent3">
              <a:lumMod val="75000"/>
            </a:schemeClr>
          </a:solidFill>
          <a:latin typeface="+mj-lt"/>
          <a:ea typeface="+mn-ea"/>
          <a:cs typeface="+mn-cs"/>
        </a:defRPr>
      </a:lvl2pPr>
      <a:lvl3pPr marL="895350" indent="-228600" algn="l" defTabSz="914400" rtl="0" eaLnBrk="1" latinLnBrk="0" hangingPunct="1">
        <a:lnSpc>
          <a:spcPct val="90000"/>
        </a:lnSpc>
        <a:spcBef>
          <a:spcPts val="500"/>
        </a:spcBef>
        <a:buFont typeface="Symbol" panose="05050102010706020507" pitchFamily="18" charset="2"/>
        <a:buChar char="-"/>
        <a:defRPr sz="1800" kern="1200">
          <a:solidFill>
            <a:schemeClr val="accent3">
              <a:lumMod val="75000"/>
            </a:schemeClr>
          </a:solidFill>
          <a:latin typeface="+mj-lt"/>
          <a:ea typeface="+mn-ea"/>
          <a:cs typeface="+mn-cs"/>
        </a:defRPr>
      </a:lvl3pPr>
      <a:lvl4pPr marL="1257300" indent="-228600" algn="l" defTabSz="914400" rtl="0" eaLnBrk="1" latinLnBrk="0" hangingPunct="1">
        <a:lnSpc>
          <a:spcPct val="90000"/>
        </a:lnSpc>
        <a:spcBef>
          <a:spcPts val="500"/>
        </a:spcBef>
        <a:buFont typeface="Symbol" panose="05050102010706020507" pitchFamily="18" charset="2"/>
        <a:buChar char="-"/>
        <a:defRPr sz="1600" kern="1200">
          <a:solidFill>
            <a:schemeClr val="accent3">
              <a:lumMod val="75000"/>
            </a:schemeClr>
          </a:solidFill>
          <a:latin typeface="+mj-lt"/>
          <a:ea typeface="+mn-ea"/>
          <a:cs typeface="+mn-cs"/>
        </a:defRPr>
      </a:lvl4pPr>
      <a:lvl5pPr marL="1619250" indent="-228600" algn="l" defTabSz="914400" rtl="0" eaLnBrk="1" latinLnBrk="0" hangingPunct="1">
        <a:lnSpc>
          <a:spcPct val="90000"/>
        </a:lnSpc>
        <a:spcBef>
          <a:spcPts val="500"/>
        </a:spcBef>
        <a:buFont typeface="Symbol" panose="05050102010706020507" pitchFamily="18" charset="2"/>
        <a:buChar char="-"/>
        <a:tabLst/>
        <a:defRPr sz="1600" kern="1200">
          <a:solidFill>
            <a:schemeClr val="accent3">
              <a:lumMod val="75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210">
          <p15:clr>
            <a:srgbClr val="F26B43"/>
          </p15:clr>
        </p15:guide>
        <p15:guide id="2" pos="211">
          <p15:clr>
            <a:srgbClr val="F26B43"/>
          </p15:clr>
        </p15:guide>
        <p15:guide id="3" pos="7469">
          <p15:clr>
            <a:srgbClr val="F26B43"/>
          </p15:clr>
        </p15:guide>
        <p15:guide id="4" orient="horz" pos="3997">
          <p15:clr>
            <a:srgbClr val="F26B43"/>
          </p15:clr>
        </p15:guide>
        <p15:guide id="5" orient="horz" pos="1162">
          <p15:clr>
            <a:srgbClr val="F26B43"/>
          </p15:clr>
        </p15:guide>
        <p15:guide id="6" orient="horz" pos="386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xmlns="" id="{033E71FE-D62D-4486-884D-39DE9C6C64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         Wie und wann die Überlegungen begannen</a:t>
            </a:r>
            <a:r>
              <a:rPr lang="de-DE" dirty="0"/>
              <a:t/>
            </a:r>
            <a:br>
              <a:rPr lang="de-DE" dirty="0"/>
            </a:br>
            <a:endParaRPr lang="de-DE" dirty="0"/>
          </a:p>
        </p:txBody>
      </p:sp>
      <p:sp>
        <p:nvSpPr>
          <p:cNvPr id="14" name="Inhaltsplatzhalter 13">
            <a:extLst>
              <a:ext uri="{FF2B5EF4-FFF2-40B4-BE49-F238E27FC236}">
                <a16:creationId xmlns:a16="http://schemas.microsoft.com/office/drawing/2014/main" xmlns="" id="{B40DCBC7-69A0-4B1F-8DD7-47EA799037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962" y="1844675"/>
            <a:ext cx="11857037" cy="5013325"/>
          </a:xfrm>
        </p:spPr>
        <p:txBody>
          <a:bodyPr/>
          <a:lstStyle/>
          <a:p>
            <a:r>
              <a:rPr lang="de-DE" sz="2000" dirty="0" smtClean="0"/>
              <a:t>November/Dezember 2020	Digitales Weihnachtstreffen, digitaler Neujahrsgruß und Vorbereitungen 				für EUROPATAG der LC </a:t>
            </a:r>
            <a:r>
              <a:rPr lang="de-DE" sz="2000" dirty="0" err="1" smtClean="0"/>
              <a:t>Homberg</a:t>
            </a:r>
            <a:r>
              <a:rPr lang="de-DE" sz="2000" dirty="0" smtClean="0"/>
              <a:t>(</a:t>
            </a:r>
            <a:r>
              <a:rPr lang="de-DE" sz="2000" dirty="0" err="1" smtClean="0"/>
              <a:t>Efze</a:t>
            </a:r>
            <a:r>
              <a:rPr lang="de-DE" sz="2000" dirty="0" smtClean="0"/>
              <a:t>) 					 		und Mödling bei Wien unter Teilnahme von 114-O</a:t>
            </a:r>
          </a:p>
          <a:p>
            <a:pPr marL="0" indent="0">
              <a:buNone/>
            </a:pPr>
            <a:r>
              <a:rPr lang="de-DE" sz="2000" dirty="0" smtClean="0"/>
              <a:t>   Dezember 2020/Januar 2021	IR Heinz Schmid und DGE Rudolf </a:t>
            </a:r>
            <a:r>
              <a:rPr lang="de-DE" sz="2000" dirty="0" err="1" smtClean="0"/>
              <a:t>Raubik</a:t>
            </a:r>
            <a:r>
              <a:rPr lang="de-DE" sz="2000" dirty="0" smtClean="0"/>
              <a:t> von 114-O zeigen Interesse 				für eine Jumelage </a:t>
            </a:r>
          </a:p>
          <a:p>
            <a:pPr marL="0" indent="0">
              <a:buNone/>
            </a:pPr>
            <a:r>
              <a:rPr lang="de-DE" sz="2000" dirty="0"/>
              <a:t> </a:t>
            </a:r>
            <a:r>
              <a:rPr lang="de-DE" sz="2000" dirty="0" smtClean="0"/>
              <a:t>  April 2021			Vertiefende Gespräche zwischen DGE Roswitha 						Hahn mit 1. VG Rudolf </a:t>
            </a:r>
            <a:r>
              <a:rPr lang="de-DE" sz="2000" dirty="0" err="1" smtClean="0"/>
              <a:t>Raubik</a:t>
            </a:r>
            <a:r>
              <a:rPr lang="de-DE" sz="2000" dirty="0" smtClean="0"/>
              <a:t> beginnen, KEU 							Hans-Peter Fischer wird einbezogen, Moderator/Koordinator Gert 				Wenderoth</a:t>
            </a:r>
          </a:p>
          <a:p>
            <a:pPr marL="0" indent="0">
              <a:buNone/>
            </a:pPr>
            <a:r>
              <a:rPr lang="de-DE" sz="2000" dirty="0"/>
              <a:t> </a:t>
            </a:r>
            <a:r>
              <a:rPr lang="de-DE" sz="2000" dirty="0" smtClean="0"/>
              <a:t>  9. Mai 2021			Digitaler EUROPATAG der LC </a:t>
            </a:r>
            <a:r>
              <a:rPr lang="de-DE" sz="2000" dirty="0" err="1" smtClean="0"/>
              <a:t>Homberg</a:t>
            </a:r>
            <a:r>
              <a:rPr lang="de-DE" sz="2000" dirty="0" smtClean="0"/>
              <a:t> (</a:t>
            </a:r>
            <a:r>
              <a:rPr lang="de-DE" sz="2000" dirty="0" err="1" smtClean="0"/>
              <a:t>Efze</a:t>
            </a:r>
            <a:r>
              <a:rPr lang="de-DE" sz="2000" dirty="0" smtClean="0"/>
              <a:t>) und 						Mödling, Gäste DGE Roswitha Hahn, 1. VG Rudolf 						</a:t>
            </a:r>
            <a:r>
              <a:rPr lang="de-DE" sz="2000" dirty="0" err="1" smtClean="0"/>
              <a:t>Raubik</a:t>
            </a:r>
            <a:r>
              <a:rPr lang="de-DE" sz="2000" dirty="0" smtClean="0"/>
              <a:t>, IR Heinz Schmid, KEU Hans-Peter Fischer, 						IPID Regina </a:t>
            </a:r>
            <a:r>
              <a:rPr lang="de-DE" sz="2000" dirty="0" err="1" smtClean="0"/>
              <a:t>Risken</a:t>
            </a:r>
            <a:r>
              <a:rPr lang="de-DE" sz="2000" dirty="0" smtClean="0"/>
              <a:t>, Clubs aus 114-O und 111-MN    </a:t>
            </a:r>
          </a:p>
          <a:p>
            <a:pPr marL="0" indent="0">
              <a:buNone/>
            </a:pPr>
            <a:r>
              <a:rPr lang="de-DE" sz="2000" dirty="0"/>
              <a:t> </a:t>
            </a:r>
            <a:r>
              <a:rPr lang="de-DE" sz="2000" dirty="0" smtClean="0"/>
              <a:t>  Mai/Juni 2021			Vorbereitungen zur Gründung einer Jumelage								 </a:t>
            </a:r>
            <a:endParaRPr lang="de-DE" sz="2000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xmlns="" id="{A999E71C-7657-4A36-9F75-AC2B7C03C3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5A8BD-E949-4BEE-BC04-18DF6B43ADBB}" type="slidenum">
              <a:rPr lang="de-DE" smtClean="0"/>
              <a:pPr/>
              <a:t>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xmlns="" id="{C237A1FE-4609-4A8C-B109-071C3F118848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de-DE"/>
              <a:t>Titel des Vortrags, Name des Referenten, Veranstaltung, Datum</a:t>
            </a:r>
          </a:p>
        </p:txBody>
      </p:sp>
    </p:spTree>
    <p:extLst>
      <p:ext uri="{BB962C8B-B14F-4D97-AF65-F5344CB8AC3E}">
        <p14:creationId xmlns:p14="http://schemas.microsoft.com/office/powerpoint/2010/main" val="24421347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 smtClean="0"/>
              <a:t>    Aktuelle Jumelagen/Partnerschaften unserer Clubs mit Clubs in 114-Ost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 smtClean="0"/>
          </a:p>
          <a:p>
            <a:endParaRPr lang="de-DE" dirty="0" smtClean="0"/>
          </a:p>
          <a:p>
            <a:r>
              <a:rPr lang="de-DE" b="1" dirty="0" smtClean="0"/>
              <a:t>LC Idstein mit LC Wien-</a:t>
            </a:r>
            <a:r>
              <a:rPr lang="de-DE" b="1" dirty="0" err="1" smtClean="0"/>
              <a:t>Ostarrichi</a:t>
            </a:r>
            <a:endParaRPr lang="de-DE" b="1" dirty="0" smtClean="0"/>
          </a:p>
          <a:p>
            <a:endParaRPr lang="de-DE" b="1" dirty="0"/>
          </a:p>
          <a:p>
            <a:r>
              <a:rPr lang="de-DE" b="1" dirty="0" smtClean="0"/>
              <a:t>LC Neu-Isenburg mit LC Waldviertel</a:t>
            </a:r>
          </a:p>
          <a:p>
            <a:endParaRPr lang="de-DE" b="1" dirty="0"/>
          </a:p>
          <a:p>
            <a:r>
              <a:rPr lang="de-DE" b="1" dirty="0" smtClean="0"/>
              <a:t>LC </a:t>
            </a:r>
            <a:r>
              <a:rPr lang="de-DE" b="1" dirty="0" err="1" smtClean="0"/>
              <a:t>Homberg</a:t>
            </a:r>
            <a:r>
              <a:rPr lang="de-DE" b="1" dirty="0" smtClean="0"/>
              <a:t> (</a:t>
            </a:r>
            <a:r>
              <a:rPr lang="de-DE" b="1" dirty="0" err="1" smtClean="0"/>
              <a:t>Efze</a:t>
            </a:r>
            <a:r>
              <a:rPr lang="de-DE" b="1" dirty="0" smtClean="0"/>
              <a:t>) mit LC Mödling</a:t>
            </a:r>
            <a:endParaRPr lang="de-DE" b="1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5A8BD-E949-4BEE-BC04-18DF6B43ADBB}" type="slidenum">
              <a:rPr lang="de-DE" smtClean="0"/>
              <a:pPr/>
              <a:t>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de-DE" smtClean="0"/>
              <a:t>Titel des Vortrags, Name des Referenten, Veranstaltung, Datum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905367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       Der Multi-Distrikt 114 (Österreich), seine Clubs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5A8BD-E949-4BEE-BC04-18DF6B43ADBB}" type="slidenum">
              <a:rPr lang="de-DE" smtClean="0"/>
              <a:pPr/>
              <a:t>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de-DE" smtClean="0"/>
              <a:t>Titel des Vortrags, Name des Referenten, Veranstaltung, Datum</a:t>
            </a:r>
            <a:endParaRPr lang="de-DE" dirty="0"/>
          </a:p>
        </p:txBody>
      </p:sp>
      <p:pic>
        <p:nvPicPr>
          <p:cNvPr id="6" name="Inhaltsplatzhalter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2804" y="1947624"/>
            <a:ext cx="7219950" cy="4061673"/>
          </a:xfrm>
        </p:spPr>
      </p:pic>
    </p:spTree>
    <p:extLst>
      <p:ext uri="{BB962C8B-B14F-4D97-AF65-F5344CB8AC3E}">
        <p14:creationId xmlns:p14="http://schemas.microsoft.com/office/powerpoint/2010/main" val="23902316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             Der Distrikt 114 – Ost, seine Clubs 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5A8BD-E949-4BEE-BC04-18DF6B43ADBB}" type="slidenum">
              <a:rPr lang="de-DE" smtClean="0"/>
              <a:pPr/>
              <a:t>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de-DE" smtClean="0"/>
              <a:t>Titel des Vortrags, Name des Referenten, Veranstaltung, Datum</a:t>
            </a:r>
            <a:endParaRPr lang="de-DE" dirty="0"/>
          </a:p>
        </p:txBody>
      </p:sp>
      <p:pic>
        <p:nvPicPr>
          <p:cNvPr id="6" name="Inhaltsplatzhalter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9358" y="2075123"/>
            <a:ext cx="7219950" cy="4063048"/>
          </a:xfrm>
        </p:spPr>
      </p:pic>
    </p:spTree>
    <p:extLst>
      <p:ext uri="{BB962C8B-B14F-4D97-AF65-F5344CB8AC3E}">
        <p14:creationId xmlns:p14="http://schemas.microsoft.com/office/powerpoint/2010/main" val="3097888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Fakten zum Distrikt 114 - Ost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Zahl der Clubs			78</a:t>
            </a:r>
          </a:p>
          <a:p>
            <a:pPr lvl="2"/>
            <a:r>
              <a:rPr lang="de-DE" dirty="0" smtClean="0"/>
              <a:t>davon gemischte Clubs		33</a:t>
            </a:r>
          </a:p>
          <a:p>
            <a:pPr lvl="2"/>
            <a:r>
              <a:rPr lang="de-DE" dirty="0" smtClean="0"/>
              <a:t>davon weibliche Clubs		  4</a:t>
            </a:r>
          </a:p>
          <a:p>
            <a:pPr lvl="2"/>
            <a:r>
              <a:rPr lang="de-DE" dirty="0" smtClean="0"/>
              <a:t>davon männliche Clubs		41</a:t>
            </a:r>
          </a:p>
          <a:p>
            <a:pPr lvl="1"/>
            <a:endParaRPr lang="de-DE" dirty="0"/>
          </a:p>
          <a:p>
            <a:pPr marL="314325" lvl="1" indent="0">
              <a:buNone/>
            </a:pPr>
            <a:r>
              <a:rPr lang="de-DE" dirty="0" smtClean="0"/>
              <a:t>Zahl der Lions			2256</a:t>
            </a:r>
          </a:p>
          <a:p>
            <a:pPr marL="314325" lvl="1" indent="0">
              <a:buNone/>
            </a:pPr>
            <a:r>
              <a:rPr lang="de-DE" dirty="0" smtClean="0"/>
              <a:t>	davon weiblich			  368    = 16,3 %</a:t>
            </a:r>
          </a:p>
          <a:p>
            <a:pPr marL="314325" lvl="1" indent="0">
              <a:buNone/>
            </a:pPr>
            <a:r>
              <a:rPr lang="de-DE" dirty="0"/>
              <a:t>	</a:t>
            </a:r>
            <a:r>
              <a:rPr lang="de-DE" dirty="0" smtClean="0"/>
              <a:t>davon männlich			1888    = 83,7 %</a:t>
            </a:r>
          </a:p>
          <a:p>
            <a:pPr marL="314325" lvl="1" indent="0">
              <a:buNone/>
            </a:pPr>
            <a:endParaRPr lang="de-DE" dirty="0"/>
          </a:p>
          <a:p>
            <a:pPr marL="314325" lvl="1" indent="0">
              <a:buNone/>
            </a:pPr>
            <a:r>
              <a:rPr lang="de-DE" dirty="0" smtClean="0"/>
              <a:t>Durchschnittsalter der Lions		67,5 Jahre</a:t>
            </a:r>
          </a:p>
          <a:p>
            <a:pPr marL="314325" lvl="1" indent="0">
              <a:buNone/>
            </a:pPr>
            <a:endParaRPr lang="de-DE" dirty="0"/>
          </a:p>
          <a:p>
            <a:pPr marL="314325" lvl="1" indent="0">
              <a:buNone/>
            </a:pPr>
            <a:r>
              <a:rPr lang="de-DE" dirty="0" smtClean="0"/>
              <a:t>Zahl der Leos und der Leo-Clubs	137 in 9 Clubs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5A8BD-E949-4BEE-BC04-18DF6B43ADBB}" type="slidenum">
              <a:rPr lang="de-DE" smtClean="0"/>
              <a:pPr/>
              <a:t>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de-DE" smtClean="0"/>
              <a:t>Titel des Vortrags, Name des Referenten, Veranstaltung, Datum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286952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Das Kabinett von 114-Ost in 2021/2022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5A8BD-E949-4BEE-BC04-18DF6B43ADBB}" type="slidenum">
              <a:rPr lang="de-DE" smtClean="0"/>
              <a:pPr/>
              <a:t>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de-DE" smtClean="0"/>
              <a:t>Titel des Vortrags, Name des Referenten, Veranstaltung, Datum</a:t>
            </a:r>
            <a:endParaRPr lang="de-DE" dirty="0"/>
          </a:p>
        </p:txBody>
      </p:sp>
      <p:pic>
        <p:nvPicPr>
          <p:cNvPr id="7" name="Inhaltsplatzhalt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4590" y="1844675"/>
            <a:ext cx="4202821" cy="4284663"/>
          </a:xfrm>
        </p:spPr>
      </p:pic>
    </p:spTree>
    <p:extLst>
      <p:ext uri="{BB962C8B-B14F-4D97-AF65-F5344CB8AC3E}">
        <p14:creationId xmlns:p14="http://schemas.microsoft.com/office/powerpoint/2010/main" val="37106154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                    Der vorgesehene Zeitplan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24740" y="1844675"/>
            <a:ext cx="11532297" cy="4470667"/>
          </a:xfrm>
        </p:spPr>
        <p:txBody>
          <a:bodyPr/>
          <a:lstStyle/>
          <a:p>
            <a:pPr marL="0" indent="0">
              <a:buNone/>
            </a:pPr>
            <a:r>
              <a:rPr lang="de-DE" dirty="0"/>
              <a:t> </a:t>
            </a:r>
            <a:r>
              <a:rPr lang="de-DE" dirty="0" smtClean="0"/>
              <a:t>  </a:t>
            </a:r>
            <a:r>
              <a:rPr lang="de-DE" b="1" dirty="0" smtClean="0"/>
              <a:t>21. August 2021		Vorstellung im Kabinett</a:t>
            </a:r>
          </a:p>
          <a:p>
            <a:endParaRPr lang="de-DE" b="1" dirty="0" smtClean="0"/>
          </a:p>
          <a:p>
            <a:r>
              <a:rPr lang="de-DE" b="1" dirty="0" smtClean="0"/>
              <a:t>02. Oktober 2021		Vorstellung und Beschluss in der 1. DV</a:t>
            </a:r>
          </a:p>
          <a:p>
            <a:endParaRPr lang="de-DE" b="1" dirty="0" smtClean="0"/>
          </a:p>
          <a:p>
            <a:r>
              <a:rPr lang="de-DE" b="1" dirty="0" smtClean="0"/>
              <a:t>04. Dezember 2021	Unterzeichnung </a:t>
            </a:r>
            <a:r>
              <a:rPr lang="de-DE" b="1" dirty="0" err="1" smtClean="0"/>
              <a:t>Jumelageurkunde</a:t>
            </a:r>
            <a:endParaRPr lang="de-DE" b="1" dirty="0" smtClean="0"/>
          </a:p>
          <a:p>
            <a:endParaRPr lang="de-DE" b="1" dirty="0" smtClean="0"/>
          </a:p>
          <a:p>
            <a:r>
              <a:rPr lang="de-DE" b="1" dirty="0" smtClean="0"/>
              <a:t>24. April 2022		</a:t>
            </a:r>
            <a:r>
              <a:rPr lang="de-DE" b="1" dirty="0" err="1" smtClean="0"/>
              <a:t>Twinningmeeting</a:t>
            </a:r>
            <a:r>
              <a:rPr lang="de-DE" b="1" dirty="0" smtClean="0"/>
              <a:t> mit 105 SE, 103 IDF-</a:t>
            </a:r>
            <a:r>
              <a:rPr lang="de-DE" b="1" dirty="0" err="1" smtClean="0"/>
              <a:t>Est</a:t>
            </a:r>
            <a:r>
              <a:rPr lang="de-DE" b="1" dirty="0" smtClean="0"/>
              <a:t>, IDF-Paris 				und 114 –Ost in Bad Homburg</a:t>
            </a:r>
          </a:p>
          <a:p>
            <a:endParaRPr lang="de-DE" b="1" dirty="0" smtClean="0"/>
          </a:p>
          <a:p>
            <a:r>
              <a:rPr lang="de-DE" b="1" dirty="0" smtClean="0"/>
              <a:t>20.-22. Mai 2022		MDV/DV 114-O in Salzburg</a:t>
            </a:r>
            <a:endParaRPr lang="de-DE" b="1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5A8BD-E949-4BEE-BC04-18DF6B43ADBB}" type="slidenum">
              <a:rPr lang="de-DE" smtClean="0"/>
              <a:pPr/>
              <a:t>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de-DE" smtClean="0"/>
              <a:t>Titel des Vortrags, Name des Referenten, Veranstaltung, Datum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05511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                      Unser </a:t>
            </a:r>
            <a:r>
              <a:rPr lang="de-DE" dirty="0" err="1" smtClean="0"/>
              <a:t>Jumelagebeauftragter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46058" y="2572841"/>
            <a:ext cx="11522074" cy="4285159"/>
          </a:xfrm>
        </p:spPr>
        <p:txBody>
          <a:bodyPr/>
          <a:lstStyle/>
          <a:p>
            <a:pPr algn="ctr"/>
            <a:r>
              <a:rPr lang="de-DE" sz="2800" b="1" dirty="0" smtClean="0"/>
              <a:t>KIR und JUM für Österreich 114 - Ost wird im </a:t>
            </a:r>
            <a:r>
              <a:rPr lang="de-DE" sz="2800" b="1" dirty="0" err="1" smtClean="0"/>
              <a:t>Lionsjahr</a:t>
            </a:r>
            <a:r>
              <a:rPr lang="de-DE" sz="2800" b="1" dirty="0" smtClean="0"/>
              <a:t> 2021/2022</a:t>
            </a:r>
          </a:p>
          <a:p>
            <a:pPr algn="ctr"/>
            <a:endParaRPr lang="de-DE" sz="2800" b="1" dirty="0"/>
          </a:p>
          <a:p>
            <a:pPr algn="ctr"/>
            <a:r>
              <a:rPr lang="de-DE" sz="2800" b="1" smtClean="0"/>
              <a:t>KIT Gert </a:t>
            </a:r>
            <a:r>
              <a:rPr lang="de-DE" sz="2800" b="1" dirty="0" smtClean="0"/>
              <a:t>Wenderoth vom LC </a:t>
            </a:r>
            <a:r>
              <a:rPr lang="de-DE" sz="2800" b="1" dirty="0" err="1" smtClean="0"/>
              <a:t>Homberg</a:t>
            </a:r>
            <a:r>
              <a:rPr lang="de-DE" sz="2800" b="1" dirty="0" smtClean="0"/>
              <a:t> (</a:t>
            </a:r>
            <a:r>
              <a:rPr lang="de-DE" sz="2800" b="1" dirty="0" err="1" smtClean="0"/>
              <a:t>Efze</a:t>
            </a:r>
            <a:r>
              <a:rPr lang="de-DE" sz="2800" b="1" dirty="0" smtClean="0"/>
              <a:t>)</a:t>
            </a:r>
            <a:endParaRPr lang="de-DE" sz="2800" b="1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5A8BD-E949-4BEE-BC04-18DF6B43ADBB}" type="slidenum">
              <a:rPr lang="de-DE" smtClean="0"/>
              <a:pPr/>
              <a:t>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de-DE" smtClean="0"/>
              <a:t>Titel des Vortrags, Name des Referenten, Veranstaltung, Datum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72558433"/>
      </p:ext>
    </p:extLst>
  </p:cSld>
  <p:clrMapOvr>
    <a:masterClrMapping/>
  </p:clrMapOvr>
</p:sld>
</file>

<file path=ppt/theme/theme1.xml><?xml version="1.0" encoding="utf-8"?>
<a:theme xmlns:a="http://schemas.openxmlformats.org/drawingml/2006/main" name="Lions Club Master">
  <a:themeElements>
    <a:clrScheme name="Benutzerdefiniert 4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EBB700"/>
      </a:accent1>
      <a:accent2>
        <a:srgbClr val="00338D"/>
      </a:accent2>
      <a:accent3>
        <a:srgbClr val="55565A"/>
      </a:accent3>
      <a:accent4>
        <a:srgbClr val="68B1E2"/>
      </a:accent4>
      <a:accent5>
        <a:srgbClr val="76BC21"/>
      </a:accent5>
      <a:accent6>
        <a:srgbClr val="F68B1F"/>
      </a:accent6>
      <a:hlink>
        <a:srgbClr val="672666"/>
      </a:hlink>
      <a:folHlink>
        <a:srgbClr val="EBB700"/>
      </a:folHlink>
    </a:clrScheme>
    <a:fontScheme name="Benutzerdefiniert 120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Custom Color 1">
      <a:srgbClr val="7A2682"/>
    </a:custClr>
    <a:custClr name="Custom Color 2">
      <a:srgbClr val="00AC69"/>
    </a:custClr>
    <a:custClr name="Custom Color 3">
      <a:srgbClr val="FF5C35"/>
    </a:custClr>
  </a:custClrLst>
  <a:extLst>
    <a:ext uri="{05A4C25C-085E-4340-85A3-A5531E510DB2}">
      <thm15:themeFamily xmlns:thm15="http://schemas.microsoft.com/office/thememl/2012/main" xmlns="" name="Lions Club Master" id="{19C9F69C-CE94-41F7-A175-08B059E44D73}" vid="{E0EF0ED4-6143-4F26-B2A4-DF8CA1086225}"/>
    </a:ext>
  </a:extLst>
</a:theme>
</file>

<file path=ppt/theme/theme2.xml><?xml version="1.0" encoding="utf-8"?>
<a:theme xmlns:a="http://schemas.openxmlformats.org/drawingml/2006/main" name="Vorläufig: Druckvariante">
  <a:themeElements>
    <a:clrScheme name="Benutzerdefiniert 4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EBB700"/>
      </a:accent1>
      <a:accent2>
        <a:srgbClr val="00338D"/>
      </a:accent2>
      <a:accent3>
        <a:srgbClr val="55565A"/>
      </a:accent3>
      <a:accent4>
        <a:srgbClr val="68B1E2"/>
      </a:accent4>
      <a:accent5>
        <a:srgbClr val="76BC21"/>
      </a:accent5>
      <a:accent6>
        <a:srgbClr val="F68B1F"/>
      </a:accent6>
      <a:hlink>
        <a:srgbClr val="672666"/>
      </a:hlink>
      <a:folHlink>
        <a:srgbClr val="EBB700"/>
      </a:folHlink>
    </a:clrScheme>
    <a:fontScheme name="Benutzerdefiniert 120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Custom Color 1">
      <a:srgbClr val="7A2682"/>
    </a:custClr>
    <a:custClr name="Custom Color 2">
      <a:srgbClr val="00AC69"/>
    </a:custClr>
    <a:custClr name="Custom Color 3">
      <a:srgbClr val="FF5C35"/>
    </a:custClr>
  </a:custClrLst>
  <a:extLst>
    <a:ext uri="{05A4C25C-085E-4340-85A3-A5531E510DB2}">
      <thm15:themeFamily xmlns:thm15="http://schemas.microsoft.com/office/thememl/2012/main" xmlns="" name="Lions Club Master" id="{19C9F69C-CE94-41F7-A175-08B059E44D73}" vid="{E0EF0ED4-6143-4F26-B2A4-DF8CA1086225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Lions Club Master</Template>
  <TotalTime>0</TotalTime>
  <Words>198</Words>
  <Application>Microsoft Office PowerPoint</Application>
  <PresentationFormat>Benutzerdefiniert</PresentationFormat>
  <Paragraphs>60</Paragraphs>
  <Slides>8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2</vt:i4>
      </vt:variant>
      <vt:variant>
        <vt:lpstr>Folientitel</vt:lpstr>
      </vt:variant>
      <vt:variant>
        <vt:i4>8</vt:i4>
      </vt:variant>
    </vt:vector>
  </HeadingPairs>
  <TitlesOfParts>
    <vt:vector size="10" baseType="lpstr">
      <vt:lpstr>Lions Club Master</vt:lpstr>
      <vt:lpstr>Vorläufig: Druckvariante</vt:lpstr>
      <vt:lpstr>         Wie und wann die Überlegungen begannen </vt:lpstr>
      <vt:lpstr>    Aktuelle Jumelagen/Partnerschaften unserer Clubs mit Clubs in 114-Ost</vt:lpstr>
      <vt:lpstr>       Der Multi-Distrikt 114 (Österreich), seine Clubs</vt:lpstr>
      <vt:lpstr>             Der Distrikt 114 – Ost, seine Clubs </vt:lpstr>
      <vt:lpstr>Fakten zum Distrikt 114 - Ost</vt:lpstr>
      <vt:lpstr>Das Kabinett von 114-Ost in 2021/2022</vt:lpstr>
      <vt:lpstr>                    Der vorgesehene Zeitplan</vt:lpstr>
      <vt:lpstr>                      Unser Jumelagebeauftragter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Kyra Niksch</dc:creator>
  <cp:lastModifiedBy>Gert</cp:lastModifiedBy>
  <cp:revision>121</cp:revision>
  <dcterms:created xsi:type="dcterms:W3CDTF">2020-03-16T08:58:29Z</dcterms:created>
  <dcterms:modified xsi:type="dcterms:W3CDTF">2021-09-02T10:21:25Z</dcterms:modified>
</cp:coreProperties>
</file>