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96" r:id="rId1"/>
  </p:sldMasterIdLst>
  <p:notesMasterIdLst>
    <p:notesMasterId r:id="rId3"/>
  </p:notesMasterIdLst>
  <p:sldIdLst>
    <p:sldId id="282" r:id="rId2"/>
  </p:sldIdLst>
  <p:sldSz cx="12192000" cy="6858000"/>
  <p:notesSz cx="6858000" cy="12192000"/>
  <p:defaultTextStyle>
    <a:lvl1pPr marL="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SimSun" charset="0"/>
        <a:cs typeface="Times New Roman" pitchFamily="1" charset="0"/>
      </a:defRPr>
    </a:lvl1pPr>
    <a:lvl2pPr marL="4572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SimSun" charset="0"/>
        <a:cs typeface="Times New Roman" pitchFamily="1" charset="0"/>
      </a:defRPr>
    </a:lvl2pPr>
    <a:lvl3pPr marL="9144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SimSun" charset="0"/>
        <a:cs typeface="Times New Roman" pitchFamily="1" charset="0"/>
      </a:defRPr>
    </a:lvl3pPr>
    <a:lvl4pPr marL="13716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SimSun" charset="0"/>
        <a:cs typeface="Times New Roman" pitchFamily="1" charset="0"/>
      </a:defRPr>
    </a:lvl4pPr>
    <a:lvl5pPr marL="18288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SimSun" charset="0"/>
        <a:cs typeface="Times New Roman" pitchFamily="1" charset="0"/>
      </a:defRPr>
    </a:lvl5pPr>
    <a:lvl6pPr marL="22860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SimSun" charset="0"/>
        <a:cs typeface="Times New Roman" pitchFamily="1" charset="0"/>
      </a:defRPr>
    </a:lvl6pPr>
    <a:lvl7pPr marL="27432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SimSun" charset="0"/>
        <a:cs typeface="Times New Roman" pitchFamily="1" charset="0"/>
      </a:defRPr>
    </a:lvl7pPr>
    <a:lvl8pPr marL="32004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SimSun" charset="0"/>
        <a:cs typeface="Times New Roman" pitchFamily="1" charset="0"/>
      </a:defRPr>
    </a:lvl8pPr>
    <a:lvl9pPr marL="36576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SimSun" charset="0"/>
        <a:cs typeface="Times New Roman" pitchFamily="1" charset="0"/>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smNativeData">
      <pr:smAppRevision xmlns:mc="http://schemas.openxmlformats.org/markup-compatibility/2006" xmlns:p14="http://schemas.microsoft.com/office/powerpoint/2010/main" xmlns:p15="http://schemas.microsoft.com/office/powerpoint/2012/main" xmlns:pr="smNativeData" xmlns="smNativeData" dt="1731352646" val="1218" rev64="64" revOS="1"/>
      <pr:smFileRevision xmlns:mc="http://schemas.openxmlformats.org/markup-compatibility/2006" xmlns:p14="http://schemas.microsoft.com/office/powerpoint/2010/main" xmlns:p15="http://schemas.microsoft.com/office/powerpoint/2012/main" xmlns:pr="smNativeData" xmlns="smNativeData" dt="1731352646" val="101"/>
      <pr:guideOptions xmlns:mc="http://schemas.openxmlformats.org/markup-compatibility/2006" xmlns:p14="http://schemas.microsoft.com/office/powerpoint/2010/main" xmlns:p15="http://schemas.microsoft.com/office/powerpoint/2012/main" xmlns:pr="smNativeData" xmlns="smNativeData" dt="1731352646" snapToGrid="1" snapToBorders="1" snapToGuides="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Objects="1" showGuides="1">
      <p:cViewPr varScale="1">
        <p:scale>
          <a:sx n="105" d="100"/>
          <a:sy n="105" d="100"/>
        </p:scale>
        <p:origin x="798" y="5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24" d="100"/>
        <a:sy n="24" d="100"/>
      </p:scale>
      <p:origin x="0" y="0"/>
    </p:cViewPr>
  </p:sorterViewPr>
  <p:notesViewPr>
    <p:cSldViewPr snapToObjects="1" showGuides="1">
      <p:cViewPr>
        <p:scale>
          <a:sx n="96" d="100"/>
          <a:sy n="96" d="100"/>
        </p:scale>
        <p:origin x="723" y="188"/>
      </p:cViewPr>
      <p:guideLst/>
    </p:cSldViewPr>
  </p:notesViewPr>
  <p:gridSpacing cx="71755" cy="71755"/>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AAEAAAAAAAAAAAAAAAAAAAAAAAAAAAAAAAAAAAAAAAAAAAAAAAB/f38AAAAAA8zMzADAwP8Af39/AAAAAAAAAAAAAAAAAAAAAAAAAAAAIQAAABgAAAAUAAAAAAAAAAAAAABIEgAAwwMAABAAAAAmAAAACAAAAD+PAAAAAAAAMAAAABQAAAAAAAAAAAD//wAAAQAAAP//AAABAA=="/>
              </a:ext>
            </a:extLst>
          </p:cNvSpPr>
          <p:nvPr>
            <p:ph type="hdr" sz="quarter"/>
          </p:nvPr>
        </p:nvSpPr>
        <p:spPr>
          <a:xfrm>
            <a:off x="0" y="0"/>
            <a:ext cx="2971800" cy="611505"/>
          </a:xfrm>
          <a:prstGeom prst="rect">
            <a:avLst/>
          </a:prstGeom>
        </p:spPr>
        <p:txBody>
          <a:bodyPr vert="horz" wrap="square" lIns="91440" tIns="45720" rIns="91440" bIns="45720" numCol="1" spcCol="215900" anchor="t">
            <a:prstTxWarp prst="textNoShape">
              <a:avLst/>
            </a:prstTxWarp>
          </a:bodyPr>
          <a:lstStyle>
            <a:lvl1pPr algn="l">
              <a:defRPr sz="1200" cap="none"/>
            </a:lvl1pPr>
          </a:lstStyle>
          <a:p>
            <a:endParaRPr lang="de-de" cap="none" dirty="0"/>
          </a:p>
        </p:txBody>
      </p:sp>
      <p:sp>
        <p:nvSpPr>
          <p:cNvPr id="3" name="Datumsplatzhalter 2"/>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AAEAAAAAAAAAAAAAAAAAAAAAAAAAAAAAAAAAAAAAAAAAAAAAAAB/f38AAAAAA8zMzADAwP8Af39/AAAAAAAAAAAAAAAAAAAAAAAAAAAAIQAAABgAAAAUAAAA5hcAAAAAAAAuKgAAwwMAABAAAAAmAAAACAAAAD+PAAAAAAAAMAAAABQAAAAAAAAAAAD//wAAAQAAAP//AAABAA=="/>
              </a:ext>
            </a:extLst>
          </p:cNvSpPr>
          <p:nvPr>
            <p:ph type="dt" idx="10"/>
          </p:nvPr>
        </p:nvSpPr>
        <p:spPr>
          <a:xfrm>
            <a:off x="3884930" y="0"/>
            <a:ext cx="2971800" cy="611505"/>
          </a:xfrm>
          <a:prstGeom prst="rect">
            <a:avLst/>
          </a:prstGeom>
        </p:spPr>
        <p:txBody>
          <a:bodyPr vert="horz" wrap="square" lIns="91440" tIns="45720" rIns="91440" bIns="45720" numCol="1" spcCol="215900" anchor="t">
            <a:prstTxWarp prst="textNoShape">
              <a:avLst/>
            </a:prstTxWarp>
          </a:bodyPr>
          <a:lstStyle>
            <a:lvl1pPr algn="r">
              <a:defRPr sz="1200" cap="none"/>
            </a:lvl1pPr>
          </a:lstStyle>
          <a:p>
            <a:fld id="{72843BF5-BB9F-D1CD-D13C-4D9875722718}" type="datetime1">
              <a:rPr lang="de-de" cap="none"/>
              <a:t>03.05.2025</a:t>
            </a:fld>
            <a:endParaRPr lang="de-de" cap="none" dirty="0"/>
          </a:p>
        </p:txBody>
      </p:sp>
      <p:sp>
        <p:nvSpPr>
          <p:cNvPr id="4" name="Folienbildplatzhalter 3"/>
          <p:cNvSpPr>
            <a:spLocks noGrp="1" noRot="1" noChangeAspect="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C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B/f38AAAAAA8zMzADAwP8Af39/AAAAAAAAAAAAAAAAAAAAAAAAAAAAIQAAABgAAAAUAAAAmP7//2AJAACYKwAAsCIAABAAAAAmAAAACAAAAL8PAAD/HwAAMAAAABQAAAAAAAAAAAD//wAAAQAAAP//AAABAA=="/>
              </a:ext>
            </a:extLst>
          </p:cNvSpPr>
          <p:nvPr>
            <p:ph type="sldImg" idx="2"/>
          </p:nvPr>
        </p:nvSpPr>
        <p:spPr>
          <a:xfrm>
            <a:off x="-228600" y="1524000"/>
            <a:ext cx="7315200" cy="4114800"/>
          </a:xfrm>
          <a:prstGeom prst="rect">
            <a:avLst/>
          </a:prstGeom>
          <a:noFill/>
          <a:ln w="12700" cap="flat" cmpd="sng" algn="ctr">
            <a:solidFill>
              <a:srgbClr val="000000"/>
            </a:solidFill>
            <a:prstDash val="solid"/>
            <a:headEnd type="none"/>
            <a:tailEnd type="none"/>
          </a:ln>
        </p:spPr>
        <p:txBody>
          <a:bodyPr vert="horz" wrap="square" lIns="91440" tIns="45720" rIns="91440" bIns="45720" numCol="1" spcCol="215900" anchor="ctr">
            <a:prstTxWarp prst="textNoShape">
              <a:avLst/>
            </a:prstTxWarp>
          </a:bodyPr>
          <a:lstStyle/>
          <a:p>
            <a:endParaRPr lang="de-de" cap="none" dirty="0"/>
          </a:p>
        </p:txBody>
      </p:sp>
      <p:sp>
        <p:nvSpPr>
          <p:cNvPr id="5" name="Notizenplatzhalter 4"/>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HM9IjE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AAEAAAAAAAAAAAAAAAAAAAAAAAAAAAAAAAAAAAAAAAAAAAAAAAB/f38AAAAAA8zMzADAwP8Af39/AAAAAAAAAAAAAAAAAAAAAAAAAAAAIQAAABgAAAAUAAAAOAQAABgkAAD4JQAAoEEAABAAAAAmAAAACAAAAD8PAAD/HwAAMAAAABQAAAAAAAAAAAD//wAAAQAAAP//AAABAA=="/>
              </a:ext>
            </a:extLst>
          </p:cNvSpPr>
          <p:nvPr>
            <p:ph type="body" idx="3"/>
          </p:nvPr>
        </p:nvSpPr>
        <p:spPr>
          <a:xfrm>
            <a:off x="685800" y="5867400"/>
            <a:ext cx="5486400" cy="4800600"/>
          </a:xfrm>
          <a:prstGeom prst="rect">
            <a:avLst/>
          </a:prstGeom>
          <a:noFill/>
          <a:ln>
            <a:noFill/>
          </a:ln>
        </p:spPr>
        <p:txBody>
          <a:bodyPr vert="horz" wrap="square" lIns="91440" tIns="45720" rIns="91440" bIns="45720" numCol="1" spcCol="215900" anchor="t">
            <a:prstTxWarp prst="textNoShape">
              <a:avLst/>
            </a:prstTxWarp>
          </a:bodyPr>
          <a:lstStyle/>
          <a:p>
            <a:r>
              <a:rPr lang="de-de" cap="none"/>
              <a:t>Mastertextformat bearbeiten</a:t>
            </a:r>
          </a:p>
          <a:p>
            <a:pPr lvl="1"/>
            <a:r>
              <a:rPr lang="de-de" cap="none"/>
              <a:t>Zweite Ebene</a:t>
            </a:r>
          </a:p>
          <a:p>
            <a:pPr lvl="2"/>
            <a:r>
              <a:rPr lang="de-de" cap="none"/>
              <a:t>Dritte Ebene</a:t>
            </a:r>
          </a:p>
          <a:p>
            <a:pPr lvl="3"/>
            <a:r>
              <a:rPr lang="de-de" cap="none"/>
              <a:t>Vierte Ebene</a:t>
            </a:r>
          </a:p>
          <a:p>
            <a:pPr lvl="4"/>
            <a:r>
              <a:rPr lang="de-de" cap="none"/>
              <a:t>Fünfte Ebene</a:t>
            </a:r>
          </a:p>
        </p:txBody>
      </p:sp>
      <p:sp>
        <p:nvSpPr>
          <p:cNvPr id="6" name="Fußzeilenplatzhalter 5"/>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C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EFBQUE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AAEAAAAAAAAAAAAAAAAAAAAAAAAAAAAAAAAAAAAAAAAAAAAAAAB/f38AAAAAA8zMzADAwP8Af39/AAAAAAAAAAAAAAAAAAAAAAAAAAAAIQAAABgAAAAUAAAAAAAAAD5HAABIEgAAAEsAABAAAAAmAAAACAAAAL+PAAD/HwAAMAAAABQAAAAAAAAAAAD//wAAAQAAAP//AAABAA=="/>
              </a:ext>
            </a:extLst>
          </p:cNvSpPr>
          <p:nvPr>
            <p:ph type="ftr" sz="quarter" idx="11"/>
          </p:nvPr>
        </p:nvSpPr>
        <p:spPr>
          <a:xfrm>
            <a:off x="0" y="11581130"/>
            <a:ext cx="2971800" cy="610870"/>
          </a:xfrm>
          <a:prstGeom prst="rect">
            <a:avLst/>
          </a:prstGeom>
          <a:noFill/>
          <a:ln>
            <a:noFill/>
          </a:ln>
        </p:spPr>
        <p:txBody>
          <a:bodyPr vert="horz" wrap="square" lIns="91440" tIns="45720" rIns="91440" bIns="45720" numCol="1" spcCol="215900" anchor="b">
            <a:prstTxWarp prst="textNoShape">
              <a:avLst/>
            </a:prstTxWarp>
          </a:bodyPr>
          <a:lstStyle>
            <a:lvl1pPr algn="l">
              <a:defRPr sz="1200" cap="none"/>
            </a:lvl1pPr>
          </a:lstStyle>
          <a:p>
            <a:endParaRPr lang="de-de" cap="none" dirty="0"/>
          </a:p>
        </p:txBody>
      </p:sp>
      <p:sp>
        <p:nvSpPr>
          <p:cNvPr id="7" name="Foliennummernplatzhalter 6"/>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C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O3miCQ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AAEAAAAAAAAAAAAAAAAAAAAAAAAAAAAAAAAAAAAAAAAAAAAAAAB/f38AAAAAA8zMzADAwP8Af39/AAAAAAAAAAAAAAAAAAAAAAAAAAAAIQAAABgAAAAUAAAA5hcAAD5HAAAuKgAAAEsAABAAAAAmAAAACAAAAL+PAAD/HwAAMAAAABQAAAAAAAAAAAD//wAAAQAAAP//AAABAA=="/>
              </a:ext>
            </a:extLst>
          </p:cNvSpPr>
          <p:nvPr>
            <p:ph type="sldNum" sz="quarter" idx="12"/>
          </p:nvPr>
        </p:nvSpPr>
        <p:spPr>
          <a:xfrm>
            <a:off x="3884930" y="11581130"/>
            <a:ext cx="2971800" cy="610870"/>
          </a:xfrm>
          <a:prstGeom prst="rect">
            <a:avLst/>
          </a:prstGeom>
          <a:noFill/>
          <a:ln>
            <a:noFill/>
          </a:ln>
        </p:spPr>
        <p:txBody>
          <a:bodyPr vert="horz" wrap="square" lIns="91440" tIns="45720" rIns="91440" bIns="45720" numCol="1" spcCol="215900" anchor="b">
            <a:prstTxWarp prst="textNoShape">
              <a:avLst/>
            </a:prstTxWarp>
          </a:bodyPr>
          <a:lstStyle>
            <a:lvl1pPr algn="r">
              <a:defRPr sz="1200" cap="none"/>
            </a:lvl1pPr>
          </a:lstStyle>
          <a:p>
            <a:fld id="{31B9C323-6DDC-EC35-9201-9B608D4F64CE}" type="slidenum">
              <a:rPr lang="de-de" cap="none"/>
              <a:t>‹Nr.›</a:t>
            </a:fld>
            <a:endParaRPr lang="de-de" cap="none" dirty="0"/>
          </a:p>
        </p:txBody>
      </p:sp>
    </p:spTree>
  </p:cSld>
  <p:clrMap bg1="lt1" tx1="dk1" bg2="lt2" tx2="dk2" accent1="accent1" accent2="accent2" accent3="accent3" accent4="accent4" accent5="accent5" accent6="accent6" hlink="hlink" folHlink="folHlink"/>
  <p:hf hdr="0" ftr="0"/>
  <p:notesStyle>
    <a:lvl1pPr marL="0" marR="0" indent="0" algn="l" defTabSz="914400">
      <a:lnSpc>
        <a:spcPct val="100000"/>
      </a:lnSpc>
      <a:spcBef>
        <a:spcPts val="0"/>
      </a:spcBef>
      <a:spcAft>
        <a:spcPts val="0"/>
      </a:spcAft>
      <a:buNone/>
      <a:tabLst/>
      <a:defRPr sz="1200" b="0" i="0" u="none" strike="noStrike" kern="1" cap="none" spc="0" baseline="0">
        <a:solidFill>
          <a:schemeClr val="tx1"/>
        </a:solidFill>
        <a:effectLst/>
        <a:latin typeface="Calibri" pitchFamily="2" charset="0"/>
        <a:ea typeface="Calibri" pitchFamily="2" charset="0"/>
        <a:cs typeface="Calibri" pitchFamily="2" charset="0"/>
      </a:defRPr>
    </a:lvl1pPr>
    <a:lvl2pPr marL="457200" marR="0" indent="0" algn="l" defTabSz="914400">
      <a:lnSpc>
        <a:spcPct val="100000"/>
      </a:lnSpc>
      <a:spcBef>
        <a:spcPts val="0"/>
      </a:spcBef>
      <a:spcAft>
        <a:spcPts val="0"/>
      </a:spcAft>
      <a:buNone/>
      <a:tabLst/>
      <a:defRPr sz="1200" b="0" i="0" u="none" strike="noStrike" kern="1" cap="none" spc="0" baseline="0">
        <a:solidFill>
          <a:schemeClr val="tx1"/>
        </a:solidFill>
        <a:effectLst/>
        <a:latin typeface="Calibri" pitchFamily="2" charset="0"/>
        <a:ea typeface="Calibri" pitchFamily="2" charset="0"/>
        <a:cs typeface="Calibri" pitchFamily="2" charset="0"/>
      </a:defRPr>
    </a:lvl2pPr>
    <a:lvl3pPr marL="914400" marR="0" indent="0" algn="l" defTabSz="914400">
      <a:lnSpc>
        <a:spcPct val="100000"/>
      </a:lnSpc>
      <a:spcBef>
        <a:spcPts val="0"/>
      </a:spcBef>
      <a:spcAft>
        <a:spcPts val="0"/>
      </a:spcAft>
      <a:buNone/>
      <a:tabLst/>
      <a:defRPr sz="1200" b="0" i="0" u="none" strike="noStrike" kern="1" cap="none" spc="0" baseline="0">
        <a:solidFill>
          <a:schemeClr val="tx1"/>
        </a:solidFill>
        <a:effectLst/>
        <a:latin typeface="Calibri" pitchFamily="2" charset="0"/>
        <a:ea typeface="Calibri" pitchFamily="2" charset="0"/>
        <a:cs typeface="Calibri" pitchFamily="2" charset="0"/>
      </a:defRPr>
    </a:lvl3pPr>
    <a:lvl4pPr marL="1371600" marR="0" indent="0" algn="l" defTabSz="914400">
      <a:lnSpc>
        <a:spcPct val="100000"/>
      </a:lnSpc>
      <a:spcBef>
        <a:spcPts val="0"/>
      </a:spcBef>
      <a:spcAft>
        <a:spcPts val="0"/>
      </a:spcAft>
      <a:buNone/>
      <a:tabLst/>
      <a:defRPr sz="1200" b="0" i="0" u="none" strike="noStrike" kern="1" cap="none" spc="0" baseline="0">
        <a:solidFill>
          <a:schemeClr val="tx1"/>
        </a:solidFill>
        <a:effectLst/>
        <a:latin typeface="Calibri" pitchFamily="2" charset="0"/>
        <a:ea typeface="Calibri" pitchFamily="2" charset="0"/>
        <a:cs typeface="Calibri" pitchFamily="2" charset="0"/>
      </a:defRPr>
    </a:lvl4pPr>
    <a:lvl5pPr marL="1828800" marR="0" indent="0" algn="l" defTabSz="914400">
      <a:lnSpc>
        <a:spcPct val="100000"/>
      </a:lnSpc>
      <a:spcBef>
        <a:spcPts val="0"/>
      </a:spcBef>
      <a:spcAft>
        <a:spcPts val="0"/>
      </a:spcAft>
      <a:buNone/>
      <a:tabLst/>
      <a:defRPr sz="1200" b="0" i="0" u="none" strike="noStrike" kern="1" cap="none" spc="0" baseline="0">
        <a:solidFill>
          <a:schemeClr val="tx1"/>
        </a:solidFill>
        <a:effectLst/>
        <a:latin typeface="Calibri" pitchFamily="2" charset="0"/>
        <a:ea typeface="Calibri" pitchFamily="2" charset="0"/>
        <a:cs typeface="Calibri" pitchFamily="2" charset="0"/>
      </a:defRPr>
    </a:lvl5pPr>
    <a:lvl6pPr marL="2286000" marR="0" indent="0" algn="l" defTabSz="914400">
      <a:lnSpc>
        <a:spcPct val="100000"/>
      </a:lnSpc>
      <a:spcBef>
        <a:spcPts val="0"/>
      </a:spcBef>
      <a:spcAft>
        <a:spcPts val="0"/>
      </a:spcAft>
      <a:buNone/>
      <a:tabLst/>
      <a:defRPr sz="1200" b="0" i="0" u="none" strike="noStrike" kern="1" cap="none" spc="0" baseline="0">
        <a:solidFill>
          <a:schemeClr val="tx1"/>
        </a:solidFill>
        <a:effectLst/>
        <a:latin typeface="Calibri" pitchFamily="2" charset="0"/>
        <a:ea typeface="Calibri" pitchFamily="2" charset="0"/>
        <a:cs typeface="Calibri" pitchFamily="2" charset="0"/>
      </a:defRPr>
    </a:lvl6pPr>
    <a:lvl7pPr marL="2743200" marR="0" indent="0" algn="l" defTabSz="914400">
      <a:lnSpc>
        <a:spcPct val="100000"/>
      </a:lnSpc>
      <a:spcBef>
        <a:spcPts val="0"/>
      </a:spcBef>
      <a:spcAft>
        <a:spcPts val="0"/>
      </a:spcAft>
      <a:buNone/>
      <a:tabLst/>
      <a:defRPr sz="1200" b="0" i="0" u="none" strike="noStrike" kern="1" cap="none" spc="0" baseline="0">
        <a:solidFill>
          <a:schemeClr val="tx1"/>
        </a:solidFill>
        <a:effectLst/>
        <a:latin typeface="Calibri" pitchFamily="2" charset="0"/>
        <a:ea typeface="Calibri" pitchFamily="2" charset="0"/>
        <a:cs typeface="Calibri" pitchFamily="2" charset="0"/>
      </a:defRPr>
    </a:lvl7pPr>
    <a:lvl8pPr marL="3200400" marR="0" indent="0" algn="l" defTabSz="914400">
      <a:lnSpc>
        <a:spcPct val="100000"/>
      </a:lnSpc>
      <a:spcBef>
        <a:spcPts val="0"/>
      </a:spcBef>
      <a:spcAft>
        <a:spcPts val="0"/>
      </a:spcAft>
      <a:buNone/>
      <a:tabLst/>
      <a:defRPr sz="1200" b="0" i="0" u="none" strike="noStrike" kern="1" cap="none" spc="0" baseline="0">
        <a:solidFill>
          <a:schemeClr val="tx1"/>
        </a:solidFill>
        <a:effectLst/>
        <a:latin typeface="Calibri" pitchFamily="2" charset="0"/>
        <a:ea typeface="Calibri" pitchFamily="2" charset="0"/>
        <a:cs typeface="Calibri" pitchFamily="2" charset="0"/>
      </a:defRPr>
    </a:lvl8pPr>
    <a:lvl9pPr marL="3657600" marR="0" indent="0" algn="l" defTabSz="914400">
      <a:lnSpc>
        <a:spcPct val="100000"/>
      </a:lnSpc>
      <a:spcBef>
        <a:spcPts val="0"/>
      </a:spcBef>
      <a:spcAft>
        <a:spcPts val="0"/>
      </a:spcAft>
      <a:buNone/>
      <a:tabLst/>
      <a:defRPr sz="1200" b="0" i="0" u="none" strike="noStrike" kern="1" cap="none" spc="0" baseline="0">
        <a:solidFill>
          <a:schemeClr val="tx1"/>
        </a:solidFill>
        <a:effectLst/>
        <a:latin typeface="Calibri" pitchFamily="2" charset="0"/>
        <a:ea typeface="Calibri" pitchFamily="2" charset="0"/>
        <a:cs typeface="Calibri" pitchFamily="2" charset="0"/>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slide" Target="../slides/slide1.xml"/><Relationship Id="rId2" Type="http://schemas.openxmlformats.org/officeDocument/2006/relationships/notesMaster" Target="../notesMasters/notesMaster1.xml"/><Relationship Id="rId1" Type="http://schemas.openxmlformats.org/officeDocument/2006/relationships/themeOverride" Target="../theme/themeOverride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Folienbildplatzhalter 1"/>
          <p:cNvSpPr>
            <a:spLocks noGrp="1" noRot="1" noChangeAspect="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C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B/f38AAAAAA8zMzADAwP8Af39/AAAAAAAAAAAAAAAAAAAAAAAAAAAAIQAAABgAAAAUAAAAmP7//2AJAACYKwAAsCIAABAAAAAmAAAACAAAAAEAAAAAAAAAMAAAABQAAAAAAAAAAAD//wAAAQAAAP//AAABAA=="/>
              </a:ext>
            </a:extLst>
          </p:cNvSpPr>
          <p:nvPr>
            <p:ph type="sldImg"/>
          </p:nvPr>
        </p:nvSpPr>
        <p:spPr>
          <a:xfrm>
            <a:off x="-228600" y="1524000"/>
            <a:ext cx="7315200" cy="4114800"/>
          </a:xfrm>
        </p:spPr>
      </p:sp>
      <p:sp>
        <p:nvSpPr>
          <p:cNvPr id="3" name="Notizenplatzhalter 2"/>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AAEAAAAAAAAAAAAAAAAAAAAAAAAAAAAAAAAAAAAAAAAAAAAAAAB/f38AAAAAA8zMzADAwP8Af39/AAAAAAAAAAAAAAAAAAAAAAAAAAAAIQAAABgAAAAUAAAAOAQAABgkAAD4JQAAoEEAABAAAAAmAAAACAAAAAEAAAAAAAAAMAAAABQAAAAAAAAAAAD//wAAAQAAAP//AAABAA=="/>
              </a:ext>
            </a:extLst>
          </p:cNvSpPr>
          <p:nvPr>
            <p:ph type="body" idx="1"/>
          </p:nvPr>
        </p:nvSpPr>
        <p:spPr>
          <a:xfrm>
            <a:off x="685800" y="5867400"/>
            <a:ext cx="5486400" cy="4800600"/>
          </a:xfrm>
        </p:spPr>
        <p:txBody>
          <a:bodyPr/>
          <a:lstStyle/>
          <a:p>
            <a:endParaRPr lang="de-de" cap="none" dirty="0"/>
          </a:p>
        </p:txBody>
      </p:sp>
      <p:sp>
        <p:nvSpPr>
          <p:cNvPr id="4" name="Foliennummernplatzhalter 3"/>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C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AAEAAAAAAAAAAAAAAAAAAAAAAAAAAAAAAAAAAAAAAAAAAAAAAAB/f38AAAAAA8zMzADAwP8Af39/AAAAAAAAAAAAAAAAAAAAAAAAAAAAIQAAABgAAAAUAAAA5hcAAD5HAAAuKgAAAEsAABAAAAAmAAAACAAAAAEAAAAAAAAAMAAAABQAAAAAAAAAAAD//wAAAQAAAP//AAABAA=="/>
              </a:ext>
            </a:extLst>
          </p:cNvSpPr>
          <p:nvPr>
            <p:ph type="sldNum" sz="quarter" idx="12"/>
          </p:nvPr>
        </p:nvSpPr>
        <p:spPr>
          <a:xfrm>
            <a:off x="3884930" y="11581130"/>
            <a:ext cx="2971800" cy="610870"/>
          </a:xfrm>
        </p:spPr>
        <p:txBody>
          <a:bodyPr/>
          <a:lstStyle/>
          <a:p>
            <a:fld id="{32DF7D66-28DF-8A8B-9167-DEDE3329678B}" type="slidenum">
              <a:rPr lang="de-de" cap="none"/>
              <a:t>1</a:t>
            </a:fld>
            <a:endParaRPr lang="de-de" cap="none" dirty="0"/>
          </a:p>
        </p:txBody>
      </p:sp>
    </p:spTree>
  </p:cSld>
  <p:clrMapOvr>
    <a:overrideClrMapping bg1="lt1" tx1="dk1" bg2="lt2" tx2="dk2" accent1="accent1" accent2="accent2" accent3="accent3" accent4="accent4" accent5="accent5" accent6="accent6" hlink="hlink" folHlink="folHlink"/>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Titel und Inhal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wAMAAK8BAABARwAAtwgAABAAAAAmAAAACAAAAAAAAAAAAAAAMAAAABQAAAAAAAAAAAD//wAAAQAAAP//AAABAA=="/>
              </a:ext>
            </a:extLst>
          </p:cNvSpPr>
          <p:nvPr>
            <p:ph type="title"/>
          </p:nvPr>
        </p:nvSpPr>
        <p:spPr/>
        <p:txBody>
          <a:bodyPr/>
          <a:lstStyle/>
          <a:p>
            <a:r>
              <a:t>Click to edit Master title style</a:t>
            </a:r>
          </a:p>
        </p:txBody>
      </p:sp>
      <p:sp>
        <p:nvSpPr>
          <p:cNvPr id="3" name="Folientext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wAMAANcJAABARwAAryUAABAAAAAmAAAACAAAAAAAAAAAAAAAMAAAABQAAAAAAAAAAAD//wAAAQAAAP//AAABAA=="/>
              </a:ext>
            </a:extLst>
          </p:cNvSpPr>
          <p:nvPr>
            <p:ph idx="1"/>
          </p:nvPr>
        </p:nvSpPr>
        <p:spPr/>
        <p:txBody>
          <a:bodyPr/>
          <a:lstStyle/>
          <a:p>
            <a:r>
              <a:t>Click to edit Master text styles</a:t>
            </a:r>
          </a:p>
          <a:p>
            <a:pPr lvl="1"/>
            <a:r>
              <a:t>Second level</a:t>
            </a:r>
          </a:p>
          <a:p>
            <a:pPr lvl="2"/>
            <a:r>
              <a:t>Third level</a:t>
            </a:r>
          </a:p>
          <a:p>
            <a:pPr lvl="3"/>
            <a:r>
              <a:t>Fourth level</a:t>
            </a:r>
          </a:p>
          <a:p>
            <a:pPr lvl="4"/>
            <a:r>
              <a:t>Fifth level</a:t>
            </a:r>
          </a:p>
        </p:txBody>
      </p:sp>
      <p:sp>
        <p:nvSpPr>
          <p:cNvPr id="4" name="ZeitstempelBereich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wAMAABknAAA9FQAAVykAABAAAAAmAAAACAAAAAAAAAAAAAAAMAAAABQAAAAAAAAAAAD//wAAAQAAAP//AAABAA=="/>
              </a:ext>
            </a:extLst>
          </p:cNvSpPr>
          <p:nvPr>
            <p:ph type="dt" sz="quarter" idx="10"/>
          </p:nvPr>
        </p:nvSpPr>
        <p:spPr/>
        <p:txBody>
          <a:bodyPr/>
          <a:lstStyle/>
          <a:p>
            <a:fld id="{13ECBA68-26FE-B94C-B054-D019F41A4685}" type="datetime1">
              <a:t>03.05.2025</a:t>
            </a:fld>
            <a:endParaRPr dirty="0"/>
          </a:p>
        </p:txBody>
      </p:sp>
      <p:sp>
        <p:nvSpPr>
          <p:cNvPr id="5" name="FußzeilenBereich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nxkAABknAABdMQAAVykAABAAAAAmAAAACAAAAAAAAAAAAAAAMAAAABQAAAAAAAAAAAD//wAAAQAAAP//AAABAA=="/>
              </a:ext>
            </a:extLst>
          </p:cNvSpPr>
          <p:nvPr>
            <p:ph type="ftr" sz="quarter" idx="11"/>
          </p:nvPr>
        </p:nvSpPr>
        <p:spPr/>
        <p:txBody>
          <a:bodyPr/>
          <a:lstStyle/>
          <a:p>
            <a:endParaRPr dirty="0"/>
          </a:p>
        </p:txBody>
      </p:sp>
      <p:sp>
        <p:nvSpPr>
          <p:cNvPr id="6" name="FoliennummerBereich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vzUAABknAABARwAAVykAABAAAAAmAAAACAAAAAAAAAAAAAAAMAAAABQAAAAAAAAAAAD//wAAAQAAAP//AAABAA=="/>
              </a:ext>
            </a:extLst>
          </p:cNvSpPr>
          <p:nvPr>
            <p:ph type="sldNum" sz="quarter" idx="12"/>
          </p:nvPr>
        </p:nvSpPr>
        <p:spPr/>
        <p:txBody>
          <a:bodyPr/>
          <a:lstStyle/>
          <a:p>
            <a:fld id="{4A992214-5AA7-CCD4-E921-AC816C6F1FF9}" type="slidenum">
              <a:t>‹Nr.›</a:t>
            </a:fld>
            <a:endParaRPr dirty="0"/>
          </a:p>
        </p:txBody>
      </p:sp>
    </p:spTree>
  </p:cSld>
  <p:clrMapOvr>
    <a:masterClrMapping/>
  </p:clrMapOvr>
  <p:hf hdr="0" ftr="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cSld name="Vertikaler Titel und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C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YDYAALABAABARwAAsCUAABAAAAAmAAAACAAAAIMQAAAAAAAAMAAAABQAAAAAAAAAAAD//wAAAQAAAP//AAABAA=="/>
              </a:ext>
            </a:extLst>
          </p:cNvSpPr>
          <p:nvPr>
            <p:ph type="title"/>
          </p:nvPr>
        </p:nvSpPr>
        <p:spPr>
          <a:xfrm>
            <a:off x="8839200" y="274320"/>
            <a:ext cx="2743200" cy="5852160"/>
          </a:xfrm>
        </p:spPr>
        <p:txBody>
          <a:bodyPr vert="vert" wrap="square" lIns="91440" tIns="45720" rIns="91440" bIns="45720" numCol="1" spcCol="215900" anchor="b">
            <a:prstTxWarp prst="textNoShape">
              <a:avLst/>
            </a:prstTxWarp>
          </a:bodyPr>
          <a:lstStyle/>
          <a:p>
            <a:r>
              <a:t>Click to edit Master title style</a:t>
            </a:r>
          </a:p>
        </p:txBody>
      </p:sp>
      <p:sp>
        <p:nvSpPr>
          <p:cNvPr id="3" name="Folientext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A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wAMAALABAAAfNQAAsCUAABAAAAAmAAAACAAAAAMQAAAAAAAAMAAAABQAAAAAAAAAAAD//wAAAQAAAP//AAABAA=="/>
              </a:ext>
            </a:extLst>
          </p:cNvSpPr>
          <p:nvPr>
            <p:ph idx="1"/>
          </p:nvPr>
        </p:nvSpPr>
        <p:spPr>
          <a:xfrm>
            <a:off x="609600" y="274320"/>
            <a:ext cx="8025765" cy="5852160"/>
          </a:xfrm>
        </p:spPr>
        <p:txBody>
          <a:bodyPr vert="vert" wrap="square" lIns="91440" tIns="45720" rIns="91440" bIns="45720" numCol="1" spcCol="215900" anchor="t">
            <a:prstTxWarp prst="textNoShape">
              <a:avLst/>
            </a:prstTxWarp>
          </a:bodyPr>
          <a:lstStyle/>
          <a:p>
            <a:r>
              <a:t>Click to edit Master text styles</a:t>
            </a:r>
          </a:p>
          <a:p>
            <a:pPr lvl="1"/>
            <a:r>
              <a:t>Second level</a:t>
            </a:r>
          </a:p>
          <a:p>
            <a:pPr lvl="2"/>
            <a:r>
              <a:t>Third level</a:t>
            </a:r>
          </a:p>
          <a:p>
            <a:pPr lvl="3"/>
            <a:r>
              <a:t>Fourth level</a:t>
            </a:r>
          </a:p>
          <a:p>
            <a:pPr lvl="4"/>
            <a:r>
              <a:t>Fifth level</a:t>
            </a:r>
          </a:p>
        </p:txBody>
      </p:sp>
      <p:sp>
        <p:nvSpPr>
          <p:cNvPr id="4" name="ZeitstempelBereich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wAMAABknAAA9FQAAVykAABAAAAAmAAAACAAAAAAAAAAAAAAAMAAAABQAAAAAAAAAAAD//wAAAQAAAP//AAABAA=="/>
              </a:ext>
            </a:extLst>
          </p:cNvSpPr>
          <p:nvPr>
            <p:ph type="dt" sz="quarter" idx="10"/>
          </p:nvPr>
        </p:nvSpPr>
        <p:spPr/>
        <p:txBody>
          <a:bodyPr/>
          <a:lstStyle/>
          <a:p>
            <a:fld id="{21CDA413-5DCC-9852-8275-AB07EA3B74FE}" type="datetime1">
              <a:t>03.05.2025</a:t>
            </a:fld>
            <a:endParaRPr dirty="0"/>
          </a:p>
        </p:txBody>
      </p:sp>
      <p:sp>
        <p:nvSpPr>
          <p:cNvPr id="5" name="FußzeilenBereich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nxkAABknAABdMQAAVykAABAAAAAmAAAACAAAAAAAAAAAAAAAMAAAABQAAAAAAAAAAAD//wAAAQAAAP//AAABAA=="/>
              </a:ext>
            </a:extLst>
          </p:cNvSpPr>
          <p:nvPr>
            <p:ph type="ftr" sz="quarter" idx="11"/>
          </p:nvPr>
        </p:nvSpPr>
        <p:spPr/>
        <p:txBody>
          <a:bodyPr/>
          <a:lstStyle/>
          <a:p>
            <a:endParaRPr dirty="0"/>
          </a:p>
        </p:txBody>
      </p:sp>
      <p:sp>
        <p:nvSpPr>
          <p:cNvPr id="6" name="FoliennummerBereich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vzUAABknAABARwAAVykAABAAAAAmAAAACAAAAAAAAAAAAAAAMAAAABQAAAAAAAAAAAD//wAAAQAAAP//AAABAA=="/>
              </a:ext>
            </a:extLst>
          </p:cNvSpPr>
          <p:nvPr>
            <p:ph type="sldNum" sz="quarter" idx="12"/>
          </p:nvPr>
        </p:nvSpPr>
        <p:spPr/>
        <p:txBody>
          <a:bodyPr/>
          <a:lstStyle/>
          <a:p>
            <a:fld id="{75A8C4EB-A598-FD32-D610-53678A5E2006}" type="slidenum">
              <a:t>‹Nr.›</a:t>
            </a:fld>
            <a:endParaRPr dirty="0"/>
          </a:p>
        </p:txBody>
      </p:sp>
    </p:spTree>
  </p:cSld>
  <p:clrMapOvr>
    <a:masterClrMapping/>
  </p:clrMapOvr>
  <p:hf hdr="0" ftr="0"/>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cSld name="Abschnitts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7QUAABwbAACtRQAAfSMAABAAAAAmAAAACAAAAIEQAAAAAAAAMAAAABQAAAAAAAAAAAD//wAAAQAAAP//AAABAA=="/>
              </a:ext>
            </a:extLst>
          </p:cNvSpPr>
          <p:nvPr>
            <p:ph type="title"/>
          </p:nvPr>
        </p:nvSpPr>
        <p:spPr>
          <a:xfrm>
            <a:off x="963295" y="4406900"/>
            <a:ext cx="10363200" cy="1362075"/>
          </a:xfrm>
        </p:spPr>
        <p:txBody>
          <a:bodyPr vert="horz" wrap="square" lIns="91440" tIns="45720" rIns="91440" bIns="45720" numCol="1" spcCol="215900" anchor="t">
            <a:prstTxWarp prst="textNoShape">
              <a:avLst/>
            </a:prstTxWarp>
          </a:bodyPr>
          <a:lstStyle/>
          <a:p>
            <a:r>
              <a:t>Click to edit Master title style</a:t>
            </a:r>
          </a:p>
        </p:txBody>
      </p:sp>
      <p:sp>
        <p:nvSpPr>
          <p:cNvPr id="3" name="Folientext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7QUAAOERAACtRQAAHBsAABAAAAAmAAAACAAAAIEQAAAAAAAAMAAAABQAAAAAAAAAAAD//wAAAQAAAP//AAABAA=="/>
              </a:ext>
            </a:extLst>
          </p:cNvSpPr>
          <p:nvPr>
            <p:ph idx="1"/>
          </p:nvPr>
        </p:nvSpPr>
        <p:spPr>
          <a:xfrm>
            <a:off x="963295" y="2906395"/>
            <a:ext cx="10363200" cy="1500505"/>
          </a:xfrm>
        </p:spPr>
        <p:txBody>
          <a:bodyPr vert="horz" wrap="square" lIns="91440" tIns="45720" rIns="91440" bIns="45720" numCol="1" spcCol="215900" anchor="b">
            <a:prstTxWarp prst="textNoShape">
              <a:avLst/>
            </a:prstTxWarp>
          </a:bodyPr>
          <a:lstStyle/>
          <a:p>
            <a:r>
              <a:t>Click to edit Master text styles</a:t>
            </a:r>
          </a:p>
        </p:txBody>
      </p:sp>
      <p:sp>
        <p:nvSpPr>
          <p:cNvPr id="4" name="ZeitstempelBereich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wAMAABknAAA9FQAAVykAABAAAAAmAAAACAAAAAAAAAAAAAAAMAAAABQAAAAAAAAAAAD//wAAAQAAAP//AAABAA=="/>
              </a:ext>
            </a:extLst>
          </p:cNvSpPr>
          <p:nvPr>
            <p:ph type="dt" sz="quarter" idx="10"/>
          </p:nvPr>
        </p:nvSpPr>
        <p:spPr/>
        <p:txBody>
          <a:bodyPr/>
          <a:lstStyle/>
          <a:p>
            <a:fld id="{64082567-2989-5DD3-C7B0-DF866BFE318A}" type="datetime1">
              <a:t>03.05.2025</a:t>
            </a:fld>
            <a:endParaRPr dirty="0"/>
          </a:p>
        </p:txBody>
      </p:sp>
      <p:sp>
        <p:nvSpPr>
          <p:cNvPr id="5" name="FußzeilenBereich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nxkAABknAABdMQAAVykAABAAAAAmAAAACAAAAAAAAAAAAAAAMAAAABQAAAAAAAAAAAD//wAAAQAAAP//AAABAA=="/>
              </a:ext>
            </a:extLst>
          </p:cNvSpPr>
          <p:nvPr>
            <p:ph type="ftr" sz="quarter" idx="11"/>
          </p:nvPr>
        </p:nvSpPr>
        <p:spPr/>
        <p:txBody>
          <a:bodyPr/>
          <a:lstStyle/>
          <a:p>
            <a:endParaRPr dirty="0"/>
          </a:p>
        </p:txBody>
      </p:sp>
      <p:sp>
        <p:nvSpPr>
          <p:cNvPr id="6" name="FoliennummerBereich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vzUAABknAABARwAAVykAABAAAAAmAAAACAAAAAAAAAAAAAAAMAAAABQAAAAAAAAAAAD//wAAAQAAAP//AAABAA=="/>
              </a:ext>
            </a:extLst>
          </p:cNvSpPr>
          <p:nvPr>
            <p:ph type="sldNum" sz="quarter" idx="12"/>
          </p:nvPr>
        </p:nvSpPr>
        <p:spPr/>
        <p:txBody>
          <a:bodyPr/>
          <a:lstStyle/>
          <a:p>
            <a:fld id="{79164CD0-9E94-43BA-DAAE-68EF02E02C3D}" type="slidenum">
              <a:t>‹Nr.›</a:t>
            </a:fld>
            <a:endParaRPr dirty="0"/>
          </a:p>
        </p:txBody>
      </p:sp>
    </p:spTree>
  </p:cSld>
  <p:clrMapOvr>
    <a:masterClrMapping/>
  </p:clrMapOvr>
  <p:hf hdr="0" ftr="0"/>
</p:sldLayout>
</file>

<file path=ppt/slideLayouts/slideLayout3.xml><?xml version="1.0" encoding="utf-8"?>
<p:sldLayout xmlns:a="http://schemas.openxmlformats.org/drawingml/2006/main" xmlns:r="http://schemas.openxmlformats.org/officeDocument/2006/relationships" xmlns:p="http://schemas.openxmlformats.org/presentationml/2006/main" type="twoColTx">
  <p:cSld name="Titel und zwei Inhalt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wAMAAK8BAABARwAAtwgAABAAAAAmAAAACAAAAAAAAAAAAAAAMAAAABQAAAAAAAAAAAD//wAAAQAAAP//AAABAA=="/>
              </a:ext>
            </a:extLst>
          </p:cNvSpPr>
          <p:nvPr>
            <p:ph type="title"/>
          </p:nvPr>
        </p:nvSpPr>
        <p:spPr/>
        <p:txBody>
          <a:bodyPr/>
          <a:lstStyle/>
          <a:p>
            <a:r>
              <a:t>Click to edit Master title style</a:t>
            </a:r>
          </a:p>
        </p:txBody>
      </p:sp>
      <p:sp>
        <p:nvSpPr>
          <p:cNvPr id="3" name="Folientext2"/>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wAMAANgJAADhJAAAsCUAABAAAAAmAAAACAAAAAEAAAAAAAAAMAAAABQAAAAAAAAAAAD//wAAAQAAAP//AAABAA=="/>
              </a:ext>
            </a:extLst>
          </p:cNvSpPr>
          <p:nvPr>
            <p:ph idx="1"/>
          </p:nvPr>
        </p:nvSpPr>
        <p:spPr>
          <a:xfrm>
            <a:off x="609600" y="1600200"/>
            <a:ext cx="5385435" cy="4526280"/>
          </a:xfrm>
        </p:spPr>
        <p:txBody>
          <a:bodyPr/>
          <a:lstStyle/>
          <a:p>
            <a:r>
              <a:t>Click to edit Master text styles</a:t>
            </a:r>
          </a:p>
          <a:p>
            <a:pPr lvl="1"/>
            <a:r>
              <a:t>Second level</a:t>
            </a:r>
          </a:p>
          <a:p>
            <a:pPr lvl="2"/>
            <a:r>
              <a:t>Third level</a:t>
            </a:r>
          </a:p>
          <a:p>
            <a:pPr lvl="3"/>
            <a:r>
              <a:t>Fourth level</a:t>
            </a:r>
          </a:p>
          <a:p>
            <a:pPr lvl="4"/>
            <a:r>
              <a:t>Fifth level</a:t>
            </a:r>
          </a:p>
        </p:txBody>
      </p:sp>
      <p:sp>
        <p:nvSpPr>
          <p:cNvPr id="4" name="Folientext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HyYAANgJAABARwAAsCUAABAAAAAmAAAACAAAAAEAAAAAAAAAMAAAABQAAAAAAAAAAAD//wAAAQAAAP//AAABAA=="/>
              </a:ext>
            </a:extLst>
          </p:cNvSpPr>
          <p:nvPr>
            <p:ph idx="2"/>
          </p:nvPr>
        </p:nvSpPr>
        <p:spPr>
          <a:xfrm>
            <a:off x="6196965" y="1600200"/>
            <a:ext cx="5385435" cy="4526280"/>
          </a:xfrm>
        </p:spPr>
        <p:txBody>
          <a:bodyPr/>
          <a:lstStyle/>
          <a:p>
            <a:r>
              <a:t>Click to edit Master text styles</a:t>
            </a:r>
          </a:p>
          <a:p>
            <a:pPr lvl="1"/>
            <a:r>
              <a:t>Second level</a:t>
            </a:r>
          </a:p>
          <a:p>
            <a:pPr lvl="2"/>
            <a:r>
              <a:t>Third level</a:t>
            </a:r>
          </a:p>
          <a:p>
            <a:pPr lvl="3"/>
            <a:r>
              <a:t>Fourth level</a:t>
            </a:r>
          </a:p>
          <a:p>
            <a:pPr lvl="4"/>
            <a:r>
              <a:t>Fifth level</a:t>
            </a:r>
          </a:p>
        </p:txBody>
      </p:sp>
      <p:sp>
        <p:nvSpPr>
          <p:cNvPr id="5" name="ZeitstempelBereich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wAMAABknAAA9FQAAVykAABAAAAAmAAAACAAAAAAAAAAAAAAAMAAAABQAAAAAAAAAAAD//wAAAQAAAP//AAABAA=="/>
              </a:ext>
            </a:extLst>
          </p:cNvSpPr>
          <p:nvPr>
            <p:ph type="dt" sz="quarter" idx="10"/>
          </p:nvPr>
        </p:nvSpPr>
        <p:spPr/>
        <p:txBody>
          <a:bodyPr/>
          <a:lstStyle/>
          <a:p>
            <a:fld id="{680F1A5A-1485-5AEC-CBB7-E2B954F93DB7}" type="datetime1">
              <a:t>03.05.2025</a:t>
            </a:fld>
            <a:endParaRPr dirty="0"/>
          </a:p>
        </p:txBody>
      </p:sp>
      <p:sp>
        <p:nvSpPr>
          <p:cNvPr id="6" name="FußzeilenBereich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nxkAABknAABdMQAAVykAABAAAAAmAAAACAAAAAAAAAAAAAAAMAAAABQAAAAAAAAAAAD//wAAAQAAAP//AAABAA=="/>
              </a:ext>
            </a:extLst>
          </p:cNvSpPr>
          <p:nvPr>
            <p:ph type="ftr" sz="quarter" idx="11"/>
          </p:nvPr>
        </p:nvSpPr>
        <p:spPr/>
        <p:txBody>
          <a:bodyPr/>
          <a:lstStyle/>
          <a:p>
            <a:endParaRPr dirty="0"/>
          </a:p>
        </p:txBody>
      </p:sp>
      <p:sp>
        <p:nvSpPr>
          <p:cNvPr id="7" name="FoliennummerBereich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vzUAABknAABARwAAVykAABAAAAAmAAAACAAAAAAAAAAAAAAAMAAAABQAAAAAAAAAAAD//wAAAQAAAP//AAABAA=="/>
              </a:ext>
            </a:extLst>
          </p:cNvSpPr>
          <p:nvPr>
            <p:ph type="sldNum" sz="quarter" idx="12"/>
          </p:nvPr>
        </p:nvSpPr>
        <p:spPr/>
        <p:txBody>
          <a:bodyPr/>
          <a:lstStyle/>
          <a:p>
            <a:fld id="{4FE72C60-2EA2-B2DA-EC5F-D88F62111A8D}" type="slidenum">
              <a:t>‹Nr.›</a:t>
            </a:fld>
            <a:endParaRPr dirty="0"/>
          </a:p>
        </p:txBody>
      </p:sp>
    </p:spTree>
  </p:cSld>
  <p:clrMapOvr>
    <a:masterClrMapping/>
  </p:clrMapOvr>
  <p:hf hdr="0" ftr="0"/>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cSld name="Vergleich">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wAMAAK8BAABARwAAtwgAABAAAAAmAAAACAAAAAAAAAAAAAAAMAAAABQAAAAAAAAAAAD//wAAAQAAAP//AAABAA=="/>
              </a:ext>
            </a:extLst>
          </p:cNvSpPr>
          <p:nvPr>
            <p:ph type="title"/>
          </p:nvPr>
        </p:nvSpPr>
        <p:spPr/>
        <p:txBody>
          <a:bodyPr/>
          <a:lstStyle/>
          <a:p>
            <a:r>
              <a:t>Click to edit Master title style</a:t>
            </a:r>
          </a:p>
        </p:txBody>
      </p:sp>
      <p:sp>
        <p:nvSpPr>
          <p:cNvPr id="3" name="Folientext3"/>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wAMAAHEJAADjJAAAYQ0AABAAAAAmAAAACAAAAIEQAAAAAAAAMAAAABQAAAAAAAAAAAD//wAAAQAAAP//AAABAA=="/>
              </a:ext>
            </a:extLst>
          </p:cNvSpPr>
          <p:nvPr>
            <p:ph idx="1"/>
          </p:nvPr>
        </p:nvSpPr>
        <p:spPr>
          <a:xfrm>
            <a:off x="609600" y="1534795"/>
            <a:ext cx="5386705" cy="640080"/>
          </a:xfrm>
        </p:spPr>
        <p:txBody>
          <a:bodyPr vert="horz" wrap="square" lIns="91440" tIns="45720" rIns="91440" bIns="45720" numCol="1" spcCol="215900" anchor="b">
            <a:prstTxWarp prst="textNoShape">
              <a:avLst/>
            </a:prstTxWarp>
          </a:bodyPr>
          <a:lstStyle/>
          <a:p>
            <a:r>
              <a:t>Click to edit Master text styles</a:t>
            </a:r>
          </a:p>
        </p:txBody>
      </p:sp>
      <p:sp>
        <p:nvSpPr>
          <p:cNvPr id="4" name="Folientext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wAMAAGENAADjJAAAsCUAABAAAAAmAAAACAAAAAEAAAAAAAAAMAAAABQAAAAAAAAAAAD//wAAAQAAAP//AAABAA=="/>
              </a:ext>
            </a:extLst>
          </p:cNvSpPr>
          <p:nvPr>
            <p:ph idx="2"/>
          </p:nvPr>
        </p:nvSpPr>
        <p:spPr>
          <a:xfrm>
            <a:off x="609600" y="2174875"/>
            <a:ext cx="5386705" cy="3951605"/>
          </a:xfrm>
        </p:spPr>
        <p:txBody>
          <a:bodyPr/>
          <a:lstStyle/>
          <a:p>
            <a:r>
              <a:t>Click to edit Master text styles</a:t>
            </a:r>
          </a:p>
          <a:p>
            <a:pPr lvl="1"/>
            <a:r>
              <a:t>Second level</a:t>
            </a:r>
          </a:p>
          <a:p>
            <a:pPr lvl="2"/>
            <a:r>
              <a:t>Third level</a:t>
            </a:r>
          </a:p>
          <a:p>
            <a:pPr lvl="3"/>
            <a:r>
              <a:t>Fourth level</a:t>
            </a:r>
          </a:p>
          <a:p>
            <a:pPr lvl="4"/>
            <a:r>
              <a:t>Fifth level</a:t>
            </a:r>
          </a:p>
        </p:txBody>
      </p:sp>
      <p:sp>
        <p:nvSpPr>
          <p:cNvPr id="5" name="Folientext2"/>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HSYAAHEJAABARwAAYQ0AABAAAAAmAAAACAAAAIEQAAAAAAAAMAAAABQAAAAAAAAAAAD//wAAAQAAAP//AAABAA=="/>
              </a:ext>
            </a:extLst>
          </p:cNvSpPr>
          <p:nvPr>
            <p:ph idx="3"/>
          </p:nvPr>
        </p:nvSpPr>
        <p:spPr>
          <a:xfrm>
            <a:off x="6195695" y="1534795"/>
            <a:ext cx="5386705" cy="640080"/>
          </a:xfrm>
        </p:spPr>
        <p:txBody>
          <a:bodyPr vert="horz" wrap="square" lIns="91440" tIns="45720" rIns="91440" bIns="45720" numCol="1" spcCol="215900" anchor="b">
            <a:prstTxWarp prst="textNoShape">
              <a:avLst/>
            </a:prstTxWarp>
          </a:bodyPr>
          <a:lstStyle/>
          <a:p>
            <a:r>
              <a:t>Click to edit Master text styles</a:t>
            </a:r>
          </a:p>
        </p:txBody>
      </p:sp>
      <p:sp>
        <p:nvSpPr>
          <p:cNvPr id="6" name="Folientext4"/>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HSYAAGENAABARwAAsCUAABAAAAAmAAAACAAAAAEAAAAAAAAAMAAAABQAAAAAAAAAAAD//wAAAQAAAP//AAABAA=="/>
              </a:ext>
            </a:extLst>
          </p:cNvSpPr>
          <p:nvPr>
            <p:ph idx="4"/>
          </p:nvPr>
        </p:nvSpPr>
        <p:spPr>
          <a:xfrm>
            <a:off x="6195695" y="2174875"/>
            <a:ext cx="5386705" cy="3951605"/>
          </a:xfrm>
        </p:spPr>
        <p:txBody>
          <a:bodyPr/>
          <a:lstStyle/>
          <a:p>
            <a:r>
              <a:t>Click to edit Master text styles</a:t>
            </a:r>
          </a:p>
          <a:p>
            <a:pPr lvl="1"/>
            <a:r>
              <a:t>Second level</a:t>
            </a:r>
          </a:p>
          <a:p>
            <a:pPr lvl="2"/>
            <a:r>
              <a:t>Third level</a:t>
            </a:r>
          </a:p>
          <a:p>
            <a:pPr lvl="3"/>
            <a:r>
              <a:t>Fourth level</a:t>
            </a:r>
          </a:p>
          <a:p>
            <a:pPr lvl="4"/>
            <a:r>
              <a:t>Fifth level</a:t>
            </a:r>
          </a:p>
        </p:txBody>
      </p:sp>
      <p:sp>
        <p:nvSpPr>
          <p:cNvPr id="7" name="ZeitstempelBereich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wAMAABknAAA9FQAAVykAABAAAAAmAAAACAAAAAAAAAAAAAAAMAAAABQAAAAAAAAAAAD//wAAAQAAAP//AAABAA=="/>
              </a:ext>
            </a:extLst>
          </p:cNvSpPr>
          <p:nvPr>
            <p:ph type="dt" sz="quarter" idx="10"/>
          </p:nvPr>
        </p:nvSpPr>
        <p:spPr/>
        <p:txBody>
          <a:bodyPr/>
          <a:lstStyle/>
          <a:p>
            <a:fld id="{233B4F00-4ECE-6EB9-8083-B8EC01CD76ED}" type="datetime1">
              <a:t>03.05.2025</a:t>
            </a:fld>
            <a:endParaRPr dirty="0"/>
          </a:p>
        </p:txBody>
      </p:sp>
      <p:sp>
        <p:nvSpPr>
          <p:cNvPr id="8" name="FußzeilenBereich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nxkAABknAABdMQAAVykAABAAAAAmAAAACAAAAAAAAAAAAAAAMAAAABQAAAAAAAAAAAD//wAAAQAAAP//AAABAA=="/>
              </a:ext>
            </a:extLst>
          </p:cNvSpPr>
          <p:nvPr>
            <p:ph type="ftr" sz="quarter" idx="11"/>
          </p:nvPr>
        </p:nvSpPr>
        <p:spPr/>
        <p:txBody>
          <a:bodyPr/>
          <a:lstStyle/>
          <a:p>
            <a:endParaRPr dirty="0"/>
          </a:p>
        </p:txBody>
      </p:sp>
      <p:sp>
        <p:nvSpPr>
          <p:cNvPr id="9" name="FoliennummerBereich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vzUAABknAABARwAAVykAABAAAAAmAAAACAAAAAAAAAAAAAAAMAAAABQAAAAAAAAAAAD//wAAAQAAAP//AAABAA=="/>
              </a:ext>
            </a:extLst>
          </p:cNvSpPr>
          <p:nvPr>
            <p:ph type="sldNum" sz="quarter" idx="12"/>
          </p:nvPr>
        </p:nvSpPr>
        <p:spPr/>
        <p:txBody>
          <a:bodyPr/>
          <a:lstStyle/>
          <a:p>
            <a:fld id="{57284AF9-B7BA-7DBC-F490-41E904DE0214}" type="slidenum">
              <a:t>‹Nr.›</a:t>
            </a:fld>
            <a:endParaRPr dirty="0"/>
          </a:p>
        </p:txBody>
      </p:sp>
    </p:spTree>
  </p:cSld>
  <p:clrMapOvr>
    <a:masterClrMapping/>
  </p:clrMapOvr>
  <p:hf hdr="0" ftr="0"/>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Nur Titel">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wAMAAK8BAABARwAAtwgAABAAAAAmAAAACAAAAAAAAAAAAAAAMAAAABQAAAAAAAAAAAD//wAAAQAAAP//AAABAA=="/>
              </a:ext>
            </a:extLst>
          </p:cNvSpPr>
          <p:nvPr>
            <p:ph type="title"/>
          </p:nvPr>
        </p:nvSpPr>
        <p:spPr/>
        <p:txBody>
          <a:bodyPr/>
          <a:lstStyle/>
          <a:p>
            <a:r>
              <a:t>Click to edit Master title style</a:t>
            </a:r>
          </a:p>
        </p:txBody>
      </p:sp>
      <p:sp>
        <p:nvSpPr>
          <p:cNvPr id="3" name="ZeitstempelBereich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GLLQ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wAMAABknAAA9FQAAVykAABAAAAAmAAAACAAAAAAAAAAAAAAAMAAAABQAAAAAAAAAAAD//wAAAQAAAP//AAABAA=="/>
              </a:ext>
            </a:extLst>
          </p:cNvSpPr>
          <p:nvPr>
            <p:ph type="dt" sz="quarter" idx="10"/>
          </p:nvPr>
        </p:nvSpPr>
        <p:spPr/>
        <p:txBody>
          <a:bodyPr/>
          <a:lstStyle/>
          <a:p>
            <a:fld id="{0D62364F-01E0-37C0-AEDA-F795789458A2}" type="datetime1">
              <a:t>03.05.2025</a:t>
            </a:fld>
            <a:endParaRPr dirty="0"/>
          </a:p>
        </p:txBody>
      </p:sp>
      <p:sp>
        <p:nvSpPr>
          <p:cNvPr id="4" name="FußzeilenBereich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nxkAABknAABdMQAAVykAABAAAAAmAAAACAAAAAAAAAAAAAAAMAAAABQAAAAAAAAAAAD//wAAAQAAAP//AAABAA=="/>
              </a:ext>
            </a:extLst>
          </p:cNvSpPr>
          <p:nvPr>
            <p:ph type="ftr" sz="quarter" idx="11"/>
          </p:nvPr>
        </p:nvSpPr>
        <p:spPr/>
        <p:txBody>
          <a:bodyPr/>
          <a:lstStyle/>
          <a:p>
            <a:endParaRPr dirty="0"/>
          </a:p>
        </p:txBody>
      </p:sp>
      <p:sp>
        <p:nvSpPr>
          <p:cNvPr id="5" name="FoliennummerBereich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vzUAABknAABARwAAVykAABAAAAAmAAAACAAAAAAAAAAAAAAAMAAAABQAAAAAAAAAAAD//wAAAQAAAP//AAABAA=="/>
              </a:ext>
            </a:extLst>
          </p:cNvSpPr>
          <p:nvPr>
            <p:ph type="sldNum" sz="quarter" idx="12"/>
          </p:nvPr>
        </p:nvSpPr>
        <p:spPr/>
        <p:txBody>
          <a:bodyPr/>
          <a:lstStyle/>
          <a:p>
            <a:fld id="{529520B2-FCBF-C0D6-F12D-0A836E63075F}" type="slidenum">
              <a:t>‹Nr.›</a:t>
            </a:fld>
            <a:endParaRPr dirty="0"/>
          </a:p>
        </p:txBody>
      </p:sp>
    </p:spTree>
  </p:cSld>
  <p:clrMapOvr>
    <a:masterClrMapping/>
  </p:clrMapOvr>
  <p:hf hdr="0" ftr="0"/>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Leer">
    <p:spTree>
      <p:nvGrpSpPr>
        <p:cNvPr id="1" name=""/>
        <p:cNvGrpSpPr/>
        <p:nvPr/>
      </p:nvGrpSpPr>
      <p:grpSpPr>
        <a:xfrm>
          <a:off x="0" y="0"/>
          <a:ext cx="0" cy="0"/>
          <a:chOff x="0" y="0"/>
          <a:chExt cx="0" cy="0"/>
        </a:xfrm>
      </p:grpSpPr>
      <p:sp>
        <p:nvSpPr>
          <p:cNvPr id="2" name="ZeitstempelBereich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wAMAABknAAA9FQAAVykAABAAAAAmAAAACAAAAAAAAAAAAAAAMAAAABQAAAAAAAAAAAD//wAAAQAAAP//AAABAA=="/>
              </a:ext>
            </a:extLst>
          </p:cNvSpPr>
          <p:nvPr>
            <p:ph type="dt" sz="quarter" idx="10"/>
          </p:nvPr>
        </p:nvSpPr>
        <p:spPr/>
        <p:txBody>
          <a:bodyPr/>
          <a:lstStyle/>
          <a:p>
            <a:fld id="{7C12B008-4691-4746-DFAA-B013FEE429E5}" type="datetime1">
              <a:t>03.05.2025</a:t>
            </a:fld>
            <a:endParaRPr dirty="0"/>
          </a:p>
        </p:txBody>
      </p:sp>
      <p:sp>
        <p:nvSpPr>
          <p:cNvPr id="3" name="FußzeilenBereich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nxkAABknAABdMQAAVykAABAAAAAmAAAACAAAAAAAAAAAAAAAMAAAABQAAAAAAAAAAAD//wAAAQAAAP//AAABAA=="/>
              </a:ext>
            </a:extLst>
          </p:cNvSpPr>
          <p:nvPr>
            <p:ph type="ftr" sz="quarter" idx="11"/>
          </p:nvPr>
        </p:nvSpPr>
        <p:spPr/>
        <p:txBody>
          <a:bodyPr/>
          <a:lstStyle/>
          <a:p>
            <a:endParaRPr dirty="0"/>
          </a:p>
        </p:txBody>
      </p:sp>
      <p:sp>
        <p:nvSpPr>
          <p:cNvPr id="4" name="FoliennummerBereich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vzUAABknAABARwAAVykAABAAAAAmAAAACAAAAAAAAAAAAAAAMAAAABQAAAAAAAAAAAD//wAAAQAAAP//AAABAA=="/>
              </a:ext>
            </a:extLst>
          </p:cNvSpPr>
          <p:nvPr>
            <p:ph type="sldNum" sz="quarter" idx="12"/>
          </p:nvPr>
        </p:nvSpPr>
        <p:spPr/>
        <p:txBody>
          <a:bodyPr/>
          <a:lstStyle/>
          <a:p>
            <a:fld id="{61272A52-1C8C-72DC-C29F-EA8964D134BF}" type="slidenum">
              <a:t>‹Nr.›</a:t>
            </a:fld>
            <a:endParaRPr dirty="0"/>
          </a:p>
        </p:txBody>
      </p:sp>
    </p:spTree>
  </p:cSld>
  <p:clrMapOvr>
    <a:masterClrMapping/>
  </p:clrMapOvr>
  <p:hf hdr="0" ftr="0"/>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cSld name="Inhalt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wAMAAK4BAABtHAAA1AgAABAAAAAmAAAACAAAAIEQAAAAAAAAMAAAABQAAAAAAAAAAAD//wAAAQAAAP//AAABAA=="/>
              </a:ext>
            </a:extLst>
          </p:cNvSpPr>
          <p:nvPr>
            <p:ph type="title"/>
          </p:nvPr>
        </p:nvSpPr>
        <p:spPr>
          <a:xfrm>
            <a:off x="609600" y="273050"/>
            <a:ext cx="4011295" cy="1162050"/>
          </a:xfrm>
        </p:spPr>
        <p:txBody>
          <a:bodyPr vert="horz" wrap="square" lIns="91440" tIns="45720" rIns="91440" bIns="45720" numCol="1" spcCol="215900" anchor="b">
            <a:prstTxWarp prst="textNoShape">
              <a:avLst/>
            </a:prstTxWarp>
          </a:bodyPr>
          <a:lstStyle/>
          <a:p>
            <a:r>
              <a:t>Click to edit Master title style</a:t>
            </a:r>
          </a:p>
        </p:txBody>
      </p:sp>
      <p:sp>
        <p:nvSpPr>
          <p:cNvPr id="3" name="Folientext2"/>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Ux0AAK4BAABARwAAsCUAABAAAAAmAAAACAAAAAEAAAAAAAAAMAAAABQAAAAAAAAAAAD//wAAAQAAAP//AAABAA=="/>
              </a:ext>
            </a:extLst>
          </p:cNvSpPr>
          <p:nvPr>
            <p:ph idx="1"/>
          </p:nvPr>
        </p:nvSpPr>
        <p:spPr>
          <a:xfrm>
            <a:off x="4766945" y="273050"/>
            <a:ext cx="6815455" cy="5853430"/>
          </a:xfrm>
        </p:spPr>
        <p:txBody>
          <a:bodyPr/>
          <a:lstStyle/>
          <a:p>
            <a:r>
              <a:t>Click to edit Master text styles</a:t>
            </a:r>
          </a:p>
          <a:p>
            <a:pPr lvl="1"/>
            <a:r>
              <a:t>Second level</a:t>
            </a:r>
          </a:p>
          <a:p>
            <a:pPr lvl="2"/>
            <a:r>
              <a:t>Third level</a:t>
            </a:r>
          </a:p>
          <a:p>
            <a:pPr lvl="3"/>
            <a:r>
              <a:t>Fourth level</a:t>
            </a:r>
          </a:p>
          <a:p>
            <a:pPr lvl="4"/>
            <a:r>
              <a:t>Fifth level</a:t>
            </a:r>
          </a:p>
        </p:txBody>
      </p:sp>
      <p:sp>
        <p:nvSpPr>
          <p:cNvPr id="4" name="Folientext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wAMAANQIAABtHAAAsCUAABAAAAAmAAAACAAAAAEAAAAAAAAAMAAAABQAAAAAAAAAAAD//wAAAQAAAP//AAABAA=="/>
              </a:ext>
            </a:extLst>
          </p:cNvSpPr>
          <p:nvPr>
            <p:ph idx="2"/>
          </p:nvPr>
        </p:nvSpPr>
        <p:spPr>
          <a:xfrm>
            <a:off x="609600" y="1435100"/>
            <a:ext cx="4011295" cy="4691380"/>
          </a:xfrm>
        </p:spPr>
        <p:txBody>
          <a:bodyPr/>
          <a:lstStyle/>
          <a:p>
            <a:r>
              <a:t>Click to edit Master text styles</a:t>
            </a:r>
          </a:p>
        </p:txBody>
      </p:sp>
      <p:sp>
        <p:nvSpPr>
          <p:cNvPr id="5" name="ZeitstempelBereich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wAMAABknAAA9FQAAVykAABAAAAAmAAAACAAAAAAAAAAAAAAAMAAAABQAAAAAAAAAAAD//wAAAQAAAP//AAABAA=="/>
              </a:ext>
            </a:extLst>
          </p:cNvSpPr>
          <p:nvPr>
            <p:ph type="dt" sz="quarter" idx="10"/>
          </p:nvPr>
        </p:nvSpPr>
        <p:spPr/>
        <p:txBody>
          <a:bodyPr/>
          <a:lstStyle/>
          <a:p>
            <a:fld id="{5B614B6D-23B6-34BD-F8D9-D5E805970E80}" type="datetime1">
              <a:t>03.05.2025</a:t>
            </a:fld>
            <a:endParaRPr dirty="0"/>
          </a:p>
        </p:txBody>
      </p:sp>
      <p:sp>
        <p:nvSpPr>
          <p:cNvPr id="6" name="FußzeilenBereich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BAFAw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nxkAABknAABdMQAAVykAABAAAAAmAAAACAAAAAAAAAAAAAAAMAAAABQAAAAAAAAAAAD//wAAAQAAAP//AAABAA=="/>
              </a:ext>
            </a:extLst>
          </p:cNvSpPr>
          <p:nvPr>
            <p:ph type="ftr" sz="quarter" idx="11"/>
          </p:nvPr>
        </p:nvSpPr>
        <p:spPr/>
        <p:txBody>
          <a:bodyPr/>
          <a:lstStyle/>
          <a:p>
            <a:endParaRPr dirty="0"/>
          </a:p>
        </p:txBody>
      </p:sp>
      <p:sp>
        <p:nvSpPr>
          <p:cNvPr id="7" name="FoliennummerBereich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vzUAABknAABARwAAVykAABAAAAAmAAAACAAAAAAAAAAAAAAAMAAAABQAAAAAAAAAAAD//wAAAQAAAP//AAABAA=="/>
              </a:ext>
            </a:extLst>
          </p:cNvSpPr>
          <p:nvPr>
            <p:ph type="sldNum" sz="quarter" idx="12"/>
          </p:nvPr>
        </p:nvSpPr>
        <p:spPr/>
        <p:txBody>
          <a:bodyPr/>
          <a:lstStyle/>
          <a:p>
            <a:fld id="{54C69F9A-D4B9-9369-F77E-223CD1300177}" type="slidenum">
              <a:t>‹Nr.›</a:t>
            </a:fld>
            <a:endParaRPr dirty="0"/>
          </a:p>
        </p:txBody>
      </p:sp>
    </p:spTree>
  </p:cSld>
  <p:clrMapOvr>
    <a:masterClrMapping/>
  </p:clrMapOvr>
  <p:hf hdr="0" ftr="0"/>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cSld name="Grafik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sw4AAIgdAACzOwAABCEAABAAAAAmAAAACAAAAIEQAAAAAAAAMAAAABQAAAAAAAAAAAD//wAAAQAAAP//AAABAA=="/>
              </a:ext>
            </a:extLst>
          </p:cNvSpPr>
          <p:nvPr>
            <p:ph type="title"/>
          </p:nvPr>
        </p:nvSpPr>
        <p:spPr>
          <a:xfrm>
            <a:off x="2389505" y="4800600"/>
            <a:ext cx="7315200" cy="566420"/>
          </a:xfrm>
        </p:spPr>
        <p:txBody>
          <a:bodyPr vert="horz" wrap="square" lIns="91440" tIns="45720" rIns="91440" bIns="45720" numCol="1" spcCol="215900" anchor="b">
            <a:prstTxWarp prst="textNoShape">
              <a:avLst/>
            </a:prstTxWarp>
          </a:bodyPr>
          <a:lstStyle/>
          <a:p>
            <a:r>
              <a:t>Click to edit Master title style</a:t>
            </a:r>
          </a:p>
        </p:txBody>
      </p:sp>
      <p:sp>
        <p:nvSpPr>
          <p:cNvPr id="3" name="Folientext2"/>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sw4AAMYDAACzOwAAFh0AABAAAAAmAAAACAAAAAEAAAAAAAAAMAAAABQAAAAAAAAAAAD//wAAAQAAAP//AAABAA=="/>
              </a:ext>
            </a:extLst>
          </p:cNvSpPr>
          <p:nvPr>
            <p:ph idx="1"/>
          </p:nvPr>
        </p:nvSpPr>
        <p:spPr>
          <a:xfrm>
            <a:off x="2389505" y="613410"/>
            <a:ext cx="7315200" cy="4114800"/>
          </a:xfrm>
        </p:spPr>
        <p:txBody>
          <a:bodyPr/>
          <a:lstStyle/>
          <a:p>
            <a:r>
              <a:t>Click to edit Master text styles</a:t>
            </a:r>
          </a:p>
        </p:txBody>
      </p:sp>
      <p:sp>
        <p:nvSpPr>
          <p:cNvPr id="4" name="Folientext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sw4AAAQhAACzOwAA+CUAABAAAAAmAAAACAAAAAEAAAAAAAAAMAAAABQAAAAAAAAAAAD//wAAAQAAAP//AAABAA=="/>
              </a:ext>
            </a:extLst>
          </p:cNvSpPr>
          <p:nvPr>
            <p:ph idx="2"/>
          </p:nvPr>
        </p:nvSpPr>
        <p:spPr>
          <a:xfrm>
            <a:off x="2389505" y="5367020"/>
            <a:ext cx="7315200" cy="805180"/>
          </a:xfrm>
        </p:spPr>
        <p:txBody>
          <a:bodyPr/>
          <a:lstStyle/>
          <a:p>
            <a:r>
              <a:t>Click to edit Master text styles</a:t>
            </a:r>
          </a:p>
        </p:txBody>
      </p:sp>
      <p:sp>
        <p:nvSpPr>
          <p:cNvPr id="5" name="ZeitstempelBereich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wAMAABknAAA9FQAAVykAABAAAAAmAAAACAAAAAAAAAAAAAAAMAAAABQAAAAAAAAAAAD//wAAAQAAAP//AAABAA=="/>
              </a:ext>
            </a:extLst>
          </p:cNvSpPr>
          <p:nvPr>
            <p:ph type="dt" sz="quarter" idx="10"/>
          </p:nvPr>
        </p:nvSpPr>
        <p:spPr/>
        <p:txBody>
          <a:bodyPr/>
          <a:lstStyle/>
          <a:p>
            <a:fld id="{1316CFBA-F4FE-4339-B0AE-026C81E04657}" type="datetime1">
              <a:t>03.05.2025</a:t>
            </a:fld>
            <a:endParaRPr dirty="0"/>
          </a:p>
        </p:txBody>
      </p:sp>
      <p:sp>
        <p:nvSpPr>
          <p:cNvPr id="6" name="FußzeilenBereich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nxkAABknAABdMQAAVykAABAAAAAmAAAACAAAAAAAAAAAAAAAMAAAABQAAAAAAAAAAAD//wAAAQAAAP//AAABAA=="/>
              </a:ext>
            </a:extLst>
          </p:cNvSpPr>
          <p:nvPr>
            <p:ph type="ftr" sz="quarter" idx="11"/>
          </p:nvPr>
        </p:nvSpPr>
        <p:spPr/>
        <p:txBody>
          <a:bodyPr/>
          <a:lstStyle/>
          <a:p>
            <a:endParaRPr dirty="0"/>
          </a:p>
        </p:txBody>
      </p:sp>
      <p:sp>
        <p:nvSpPr>
          <p:cNvPr id="7" name="FoliennummerBereich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vzUAABknAABARwAAVykAABAAAAAmAAAACAAAAAAAAAAAAAAAMAAAABQAAAAAAAAAAAD//wAAAQAAAP//AAABAA=="/>
              </a:ext>
            </a:extLst>
          </p:cNvSpPr>
          <p:nvPr>
            <p:ph type="sldNum" sz="quarter" idx="12"/>
          </p:nvPr>
        </p:nvSpPr>
        <p:spPr/>
        <p:txBody>
          <a:bodyPr/>
          <a:lstStyle/>
          <a:p>
            <a:fld id="{3CF2F340-0ED1-A705-9F4A-F850BD0469AD}" type="slidenum">
              <a:t>‹Nr.›</a:t>
            </a:fld>
            <a:endParaRPr dirty="0"/>
          </a:p>
        </p:txBody>
      </p:sp>
    </p:spTree>
  </p:cSld>
  <p:clrMapOvr>
    <a:masterClrMapping/>
  </p:clrMapOvr>
  <p:hf hdr="0" ftr="0"/>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cSld name="Titel und vertikaler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wAMAAK8BAABARwAAtwgAABAAAAAmAAAACAAAAAAAAAAAAAAAMAAAABQAAAAAAAAAAAD//wAAAQAAAP//AAABAA=="/>
              </a:ext>
            </a:extLst>
          </p:cNvSpPr>
          <p:nvPr>
            <p:ph type="title"/>
          </p:nvPr>
        </p:nvSpPr>
        <p:spPr/>
        <p:txBody>
          <a:bodyPr/>
          <a:lstStyle/>
          <a:p>
            <a:r>
              <a:t>Click to edit Master title style</a:t>
            </a:r>
          </a:p>
        </p:txBody>
      </p:sp>
      <p:sp>
        <p:nvSpPr>
          <p:cNvPr id="3" name="Folientext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A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wAMAANcJAABARwAAryUAABAAAAAmAAAACAAAAAIQAAAAAAAAMAAAABQAAAAAAAAAAAD//wAAAQAAAP//AAABAA=="/>
              </a:ext>
            </a:extLst>
          </p:cNvSpPr>
          <p:nvPr>
            <p:ph idx="1"/>
          </p:nvPr>
        </p:nvSpPr>
        <p:spPr/>
        <p:txBody>
          <a:bodyPr vert="vert" wrap="square" lIns="91440" tIns="45720" rIns="91440" bIns="45720" numCol="1" spcCol="215900" anchor="t">
            <a:prstTxWarp prst="textNoShape">
              <a:avLst/>
            </a:prstTxWarp>
          </a:bodyPr>
          <a:lstStyle/>
          <a:p>
            <a:r>
              <a:t>Click to edit Master text styles</a:t>
            </a:r>
          </a:p>
          <a:p>
            <a:pPr lvl="1"/>
            <a:r>
              <a:t>Second level</a:t>
            </a:r>
          </a:p>
          <a:p>
            <a:pPr lvl="2"/>
            <a:r>
              <a:t>Third level</a:t>
            </a:r>
          </a:p>
          <a:p>
            <a:pPr lvl="3"/>
            <a:r>
              <a:t>Fourth level</a:t>
            </a:r>
          </a:p>
          <a:p>
            <a:pPr lvl="4"/>
            <a:r>
              <a:t>Fifth level</a:t>
            </a:r>
          </a:p>
        </p:txBody>
      </p:sp>
      <p:sp>
        <p:nvSpPr>
          <p:cNvPr id="4" name="ZeitstempelBereich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wAMAABknAAA9FQAAVykAABAAAAAmAAAACAAAAAAAAAAAAAAAMAAAABQAAAAAAAAAAAD//wAAAQAAAP//AAABAA=="/>
              </a:ext>
            </a:extLst>
          </p:cNvSpPr>
          <p:nvPr>
            <p:ph type="dt" sz="quarter" idx="10"/>
          </p:nvPr>
        </p:nvSpPr>
        <p:spPr/>
        <p:txBody>
          <a:bodyPr/>
          <a:lstStyle/>
          <a:p>
            <a:fld id="{29687108-46C4-3D87-8AD0-B0D23F9E7CE5}" type="datetime1">
              <a:t>03.05.2025</a:t>
            </a:fld>
            <a:endParaRPr dirty="0"/>
          </a:p>
        </p:txBody>
      </p:sp>
      <p:sp>
        <p:nvSpPr>
          <p:cNvPr id="5" name="FußzeilenBereich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nxkAABknAABdMQAAVykAABAAAAAmAAAACAAAAAAAAAAAAAAAMAAAABQAAAAAAAAAAAD//wAAAQAAAP//AAABAA=="/>
              </a:ext>
            </a:extLst>
          </p:cNvSpPr>
          <p:nvPr>
            <p:ph type="ftr" sz="quarter" idx="11"/>
          </p:nvPr>
        </p:nvSpPr>
        <p:spPr/>
        <p:txBody>
          <a:bodyPr/>
          <a:lstStyle/>
          <a:p>
            <a:endParaRPr dirty="0"/>
          </a:p>
        </p:txBody>
      </p:sp>
      <p:sp>
        <p:nvSpPr>
          <p:cNvPr id="6" name="FoliennummerBereich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vzUAABknAABARwAAVykAABAAAAAmAAAACAAAAAAAAAAAAAAAMAAAABQAAAAAAAAAAAD//wAAAQAAAP//AAABAA=="/>
              </a:ext>
            </a:extLst>
          </p:cNvSpPr>
          <p:nvPr>
            <p:ph type="sldNum" sz="quarter" idx="12"/>
          </p:nvPr>
        </p:nvSpPr>
        <p:spPr/>
        <p:txBody>
          <a:bodyPr/>
          <a:lstStyle/>
          <a:p>
            <a:fld id="{0F40022F-61E2-15F4-ACF8-97A14CB65AC2}" type="slidenum">
              <a:t>‹Nr.›</a:t>
            </a:fld>
            <a:endParaRPr dirty="0"/>
          </a:p>
        </p:txBody>
      </p:sp>
    </p:spTree>
  </p:cSld>
  <p:clrMapOvr>
    <a:masterClrMapping/>
  </p:clrMapOvr>
  <p:hf hdr="0" ftr="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tandard-Design">
    <p:bg>
      <p:bgPr>
        <a:solidFill>
          <a:schemeClr val="bg1"/>
        </a:solidFill>
        <a:effectLst/>
      </p:bgPr>
    </p:bg>
    <p:spTree>
      <p:nvGrpSpPr>
        <p:cNvPr id="1" name=""/>
        <p:cNvGrpSpPr/>
        <p:nvPr/>
      </p:nvGrpSpPr>
      <p:grpSpPr>
        <a:xfrm>
          <a:off x="0" y="0"/>
          <a:ext cx="0" cy="0"/>
          <a:chOff x="0" y="0"/>
          <a:chExt cx="0" cy="0"/>
        </a:xfrm>
      </p:grpSpPr>
      <p:sp>
        <p:nvSpPr>
          <p:cNvPr id="2" name="SlideTitle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wAMAAK8BAABARwAAtwgAABAAAAAmAAAACAAAAIMfAAD//8EBMAAAABQAAAAAAAAAAAD//wAAAQAAAP//AAABAA=="/>
              </a:ext>
            </a:extLst>
          </p:cNvSpPr>
          <p:nvPr>
            <p:ph type="title"/>
          </p:nvPr>
        </p:nvSpPr>
        <p:spPr>
          <a:xfrm>
            <a:off x="609600" y="273685"/>
            <a:ext cx="10972800" cy="1143000"/>
          </a:xfrm>
          <a:prstGeom prst="rect">
            <a:avLst/>
          </a:prstGeom>
          <a:noFill/>
          <a:ln>
            <a:noFill/>
          </a:ln>
          <a:effectLst/>
        </p:spPr>
        <p:txBody>
          <a:bodyPr vert="horz" wrap="square" lIns="91440" tIns="45720" rIns="91440" bIns="45720" numCol="1" spcCol="215900" anchor="ctr">
            <a:prstTxWarp prst="textNoShape">
              <a:avLst/>
            </a:prstTxWarp>
          </a:bodyPr>
          <a:lstStyle/>
          <a:p>
            <a:r>
              <a:t>Click to edit Master title style</a:t>
            </a:r>
          </a:p>
        </p:txBody>
      </p:sp>
      <p:sp>
        <p:nvSpPr>
          <p:cNvPr id="3" name="SlideText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wAMAANcJAABARwAAryUAABAAAAAmAAAACAAAAIMfAAD//8EBMAAAABQAAAAAAAAAAAD//wAAAQAAAP//AAABAA=="/>
              </a:ext>
            </a:extLst>
          </p:cNvSpPr>
          <p:nvPr>
            <p:ph type="body" idx="1"/>
          </p:nvPr>
        </p:nvSpPr>
        <p:spPr>
          <a:xfrm>
            <a:off x="609600" y="1599565"/>
            <a:ext cx="10972800" cy="4526280"/>
          </a:xfrm>
          <a:prstGeom prst="rect">
            <a:avLst/>
          </a:prstGeom>
          <a:noFill/>
          <a:ln>
            <a:noFill/>
          </a:ln>
          <a:effectLst/>
        </p:spPr>
        <p:txBody>
          <a:bodyPr vert="horz" wrap="square" lIns="91440" tIns="45720" rIns="91440" bIns="45720" numCol="1" spcCol="215900" anchor="t">
            <a:prstTxWarp prst="textNoShape">
              <a:avLst/>
            </a:prstTxWarp>
          </a:bodyPr>
          <a:lstStyle/>
          <a:p>
            <a:r>
              <a:t>Click to edit Master text styles</a:t>
            </a:r>
          </a:p>
          <a:p>
            <a:pPr lvl="1"/>
            <a:r>
              <a:t>Second level</a:t>
            </a:r>
          </a:p>
          <a:p>
            <a:pPr lvl="2"/>
            <a:r>
              <a:t>Third level</a:t>
            </a:r>
          </a:p>
          <a:p>
            <a:pPr lvl="3"/>
            <a:r>
              <a:t>Fourth level</a:t>
            </a:r>
          </a:p>
          <a:p>
            <a:pPr lvl="4"/>
            <a:r>
              <a:t>Fifth level</a:t>
            </a:r>
          </a:p>
        </p:txBody>
      </p:sp>
      <p:sp>
        <p:nvSpPr>
          <p:cNvPr id="4" name="DateTimeArea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wAMAABknAAA9FQAAVykAABAAAAAmAAAACAAAAIOfAAD//8EBMAAAABQAAAAAAAAAAAD//wAAAQAAAP//AAABAA=="/>
              </a:ext>
            </a:extLst>
          </p:cNvSpPr>
          <p:nvPr>
            <p:ph type="dt" sz="quarter" idx="2"/>
          </p:nvPr>
        </p:nvSpPr>
        <p:spPr>
          <a:xfrm>
            <a:off x="609600" y="6355715"/>
            <a:ext cx="2842895" cy="364490"/>
          </a:xfrm>
          <a:prstGeom prst="rect">
            <a:avLst/>
          </a:prstGeom>
          <a:noFill/>
          <a:ln>
            <a:noFill/>
          </a:ln>
          <a:effectLst/>
        </p:spPr>
        <p:txBody>
          <a:bodyPr vert="horz" wrap="square" lIns="91440" tIns="45720" rIns="91440" bIns="45720" numCol="1" spcCol="215900" anchor="ctr">
            <a:prstTxWarp prst="textNoShape">
              <a:avLst/>
            </a:prstTxWarp>
          </a:bodyPr>
          <a:lstStyle>
            <a:lvl1pPr>
              <a:defRPr sz="1200" cap="none"/>
            </a:lvl1pPr>
          </a:lstStyle>
          <a:p>
            <a:fld id="{3055F7C6-88DD-0001-93ED-7E54B9A3652B}" type="datetime1">
              <a:t>03.05.2025</a:t>
            </a:fld>
            <a:endParaRPr dirty="0"/>
          </a:p>
        </p:txBody>
      </p:sp>
      <p:sp>
        <p:nvSpPr>
          <p:cNvPr id="5" name="FooterArea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nxkAABknAABdMQAAVykAABAAAAAmAAAACAAAAIOfAAD//8EBMAAAABQAAAAAAAAAAAD//wAAAQAAAP//AAABAA=="/>
              </a:ext>
            </a:extLst>
          </p:cNvSpPr>
          <p:nvPr>
            <p:ph type="ftr" sz="quarter" idx="3"/>
          </p:nvPr>
        </p:nvSpPr>
        <p:spPr>
          <a:xfrm>
            <a:off x="4164965" y="6355715"/>
            <a:ext cx="3859530" cy="364490"/>
          </a:xfrm>
          <a:prstGeom prst="rect">
            <a:avLst/>
          </a:prstGeom>
          <a:noFill/>
          <a:ln>
            <a:noFill/>
          </a:ln>
          <a:effectLst/>
        </p:spPr>
        <p:txBody>
          <a:bodyPr vert="horz" wrap="square" lIns="91440" tIns="45720" rIns="91440" bIns="45720" numCol="1" spcCol="215900" anchor="ctr">
            <a:prstTxWarp prst="textNoShape">
              <a:avLst/>
            </a:prstTxWarp>
          </a:bodyPr>
          <a:lstStyle>
            <a:lvl1pPr algn="ctr">
              <a:defRPr sz="1200" cap="none"/>
            </a:lvl1pPr>
          </a:lstStyle>
          <a:p>
            <a:endParaRPr dirty="0"/>
          </a:p>
        </p:txBody>
      </p:sp>
      <p:sp>
        <p:nvSpPr>
          <p:cNvPr id="6" name="SlideNumberArea1"/>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vzUAABknAABARwAAVykAABAAAAAmAAAACAAAAIOfAAD//8EBMAAAABQAAAAAAAAAAAD//wAAAQAAAP//AAABAA=="/>
              </a:ext>
            </a:extLst>
          </p:cNvSpPr>
          <p:nvPr>
            <p:ph type="sldNum" sz="quarter" idx="4"/>
          </p:nvPr>
        </p:nvSpPr>
        <p:spPr>
          <a:xfrm>
            <a:off x="8736965" y="6355715"/>
            <a:ext cx="2845435" cy="364490"/>
          </a:xfrm>
          <a:prstGeom prst="rect">
            <a:avLst/>
          </a:prstGeom>
          <a:noFill/>
          <a:ln>
            <a:noFill/>
          </a:ln>
          <a:effectLst/>
        </p:spPr>
        <p:txBody>
          <a:bodyPr vert="horz" wrap="square" lIns="91440" tIns="45720" rIns="91440" bIns="45720" numCol="1" spcCol="215900" anchor="ctr">
            <a:prstTxWarp prst="textNoShape">
              <a:avLst/>
            </a:prstTxWarp>
          </a:bodyPr>
          <a:lstStyle>
            <a:lvl1pPr algn="r">
              <a:defRPr sz="1200" cap="none"/>
            </a:lvl1pPr>
          </a:lstStyle>
          <a:p>
            <a:fld id="{5D48DAC4-8AB0-1D2C-FEF0-7C7994BE0829}" type="slidenum">
              <a:t>‹Nr.›</a:t>
            </a:fld>
            <a:endParaRPr dirty="0"/>
          </a:p>
        </p:txBody>
      </p:sp>
    </p:spTree>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Lst>
  <p:hf sldNum="0" hdr="0" ftr="0" dt="0"/>
  <p:txStyles>
    <p:titleStyle>
      <a:lvl1pPr marL="0" marR="0" indent="0" algn="ctr" defTabSz="457200">
        <a:lnSpc>
          <a:spcPct val="100000"/>
        </a:lnSpc>
        <a:spcBef>
          <a:spcPts val="0"/>
        </a:spcBef>
        <a:spcAft>
          <a:spcPts val="0"/>
        </a:spcAft>
        <a:buNone/>
        <a:tabLst/>
        <a:defRPr sz="4400" b="0" i="0" u="none" strike="noStrike" kern="1" cap="none" spc="0" baseline="0">
          <a:solidFill>
            <a:schemeClr val="tx2"/>
          </a:solidFill>
          <a:effectLst/>
          <a:latin typeface="Calibri" pitchFamily="2" charset="0"/>
          <a:ea typeface="Calibri" pitchFamily="2" charset="0"/>
          <a:cs typeface="Calibri" pitchFamily="2" charset="0"/>
        </a:defRPr>
      </a:lvl1pPr>
      <a:lvl2pPr marL="4572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Calibri" pitchFamily="2" charset="0"/>
          <a:cs typeface="Calibri" pitchFamily="2" charset="0"/>
        </a:defRPr>
      </a:lvl2pPr>
      <a:lvl3pPr marL="9144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Calibri" pitchFamily="2" charset="0"/>
          <a:cs typeface="Calibri" pitchFamily="2" charset="0"/>
        </a:defRPr>
      </a:lvl3pPr>
      <a:lvl4pPr marL="13716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Calibri" pitchFamily="2" charset="0"/>
          <a:cs typeface="Calibri" pitchFamily="2" charset="0"/>
        </a:defRPr>
      </a:lvl4pPr>
      <a:lvl5pPr marL="18288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Calibri" pitchFamily="2" charset="0"/>
          <a:cs typeface="Calibri" pitchFamily="2" charset="0"/>
        </a:defRPr>
      </a:lvl5pPr>
      <a:lvl6pPr marL="22860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SimSun" charset="0"/>
          <a:cs typeface="Times New Roman" pitchFamily="1" charset="0"/>
        </a:defRPr>
      </a:lvl6pPr>
      <a:lvl7pPr marL="27432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SimSun" charset="0"/>
          <a:cs typeface="Times New Roman" pitchFamily="1" charset="0"/>
        </a:defRPr>
      </a:lvl7pPr>
      <a:lvl8pPr marL="32004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SimSun" charset="0"/>
          <a:cs typeface="Times New Roman" pitchFamily="1" charset="0"/>
        </a:defRPr>
      </a:lvl8pPr>
      <a:lvl9pPr marL="36576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SimSun" charset="0"/>
          <a:cs typeface="Times New Roman" pitchFamily="1" charset="0"/>
        </a:defRPr>
      </a:lvl9pPr>
    </p:titleStyle>
    <p:bodyStyle>
      <a:lvl1pPr marL="342900" marR="0" indent="-342900" algn="l" defTabSz="457200">
        <a:lnSpc>
          <a:spcPct val="100000"/>
        </a:lnSpc>
        <a:spcBef>
          <a:spcPts val="0"/>
        </a:spcBef>
        <a:spcAft>
          <a:spcPts val="0"/>
        </a:spcAft>
        <a:buClrTx/>
        <a:buSzTx/>
        <a:buFontTx/>
        <a:buChar char="•"/>
        <a:tabLst/>
        <a:defRPr sz="3200" b="0" i="0" u="none" strike="noStrike" kern="1" cap="none" spc="0" baseline="0">
          <a:solidFill>
            <a:schemeClr val="tx1"/>
          </a:solidFill>
          <a:effectLst/>
          <a:latin typeface="Calibri" pitchFamily="2" charset="0"/>
          <a:ea typeface="Calibri" pitchFamily="2" charset="0"/>
          <a:cs typeface="Calibri" pitchFamily="2" charset="0"/>
        </a:defRPr>
      </a:lvl1pPr>
      <a:lvl2pPr marL="742950" marR="0" indent="-285750" algn="l" defTabSz="457200">
        <a:lnSpc>
          <a:spcPct val="100000"/>
        </a:lnSpc>
        <a:spcBef>
          <a:spcPts val="0"/>
        </a:spcBef>
        <a:spcAft>
          <a:spcPts val="0"/>
        </a:spcAft>
        <a:buClrTx/>
        <a:buSzTx/>
        <a:buFontTx/>
        <a:buChar char="–"/>
        <a:tabLst/>
        <a:defRPr sz="2800" b="0" i="0" u="none" strike="noStrike" kern="1" cap="none" spc="0" baseline="0">
          <a:solidFill>
            <a:schemeClr val="tx1"/>
          </a:solidFill>
          <a:effectLst/>
          <a:latin typeface="Calibri" pitchFamily="2" charset="0"/>
          <a:ea typeface="Calibri" pitchFamily="2" charset="0"/>
          <a:cs typeface="Calibri" pitchFamily="2" charset="0"/>
        </a:defRPr>
      </a:lvl2pPr>
      <a:lvl3pPr marL="1143000" marR="0" indent="-228600" algn="l" defTabSz="457200">
        <a:lnSpc>
          <a:spcPct val="100000"/>
        </a:lnSpc>
        <a:spcBef>
          <a:spcPts val="0"/>
        </a:spcBef>
        <a:spcAft>
          <a:spcPts val="0"/>
        </a:spcAft>
        <a:buClrTx/>
        <a:buSzTx/>
        <a:buFontTx/>
        <a:buChar char="•"/>
        <a:tabLst/>
        <a:defRPr sz="2400" b="0" i="0" u="none" strike="noStrike" kern="1" cap="none" spc="0" baseline="0">
          <a:solidFill>
            <a:schemeClr val="tx1"/>
          </a:solidFill>
          <a:effectLst/>
          <a:latin typeface="Calibri" pitchFamily="2" charset="0"/>
          <a:ea typeface="Calibri" pitchFamily="2" charset="0"/>
          <a:cs typeface="Calibri" pitchFamily="2" charset="0"/>
        </a:defRPr>
      </a:lvl3pPr>
      <a:lvl4pPr marL="1600200" marR="0" indent="-228600" algn="l" defTabSz="457200">
        <a:lnSpc>
          <a:spcPct val="100000"/>
        </a:lnSpc>
        <a:spcBef>
          <a:spcPts val="0"/>
        </a:spcBef>
        <a:spcAft>
          <a:spcPts val="0"/>
        </a:spcAft>
        <a:buClrTx/>
        <a:buSzTx/>
        <a:buFontTx/>
        <a:buChar char="–"/>
        <a:tabLst/>
        <a:defRPr sz="2000" b="0" i="0" u="none" strike="noStrike" kern="1" cap="none" spc="0" baseline="0">
          <a:solidFill>
            <a:schemeClr val="tx1"/>
          </a:solidFill>
          <a:effectLst/>
          <a:latin typeface="Calibri" pitchFamily="2" charset="0"/>
          <a:ea typeface="Calibri" pitchFamily="2" charset="0"/>
          <a:cs typeface="Calibri" pitchFamily="2" charset="0"/>
        </a:defRPr>
      </a:lvl4pPr>
      <a:lvl5pPr marL="2057400" marR="0" indent="-228600" algn="l" defTabSz="457200">
        <a:lnSpc>
          <a:spcPct val="100000"/>
        </a:lnSpc>
        <a:spcBef>
          <a:spcPts val="0"/>
        </a:spcBef>
        <a:spcAft>
          <a:spcPts val="0"/>
        </a:spcAft>
        <a:buClrTx/>
        <a:buSzTx/>
        <a:buFontTx/>
        <a:buChar char="»"/>
        <a:tabLst/>
        <a:defRPr sz="2000" b="0" i="0" u="none" strike="noStrike" kern="1" cap="none" spc="0" baseline="0">
          <a:solidFill>
            <a:schemeClr val="tx1"/>
          </a:solidFill>
          <a:effectLst/>
          <a:latin typeface="Calibri" pitchFamily="2" charset="0"/>
          <a:ea typeface="Calibri" pitchFamily="2" charset="0"/>
          <a:cs typeface="Calibri" pitchFamily="2" charset="0"/>
        </a:defRPr>
      </a:lvl5pPr>
      <a:lvl6pPr marL="22860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SimSun" charset="0"/>
          <a:cs typeface="Times New Roman" pitchFamily="1" charset="0"/>
        </a:defRPr>
      </a:lvl6pPr>
      <a:lvl7pPr marL="27432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SimSun" charset="0"/>
          <a:cs typeface="Times New Roman" pitchFamily="1" charset="0"/>
        </a:defRPr>
      </a:lvl7pPr>
      <a:lvl8pPr marL="32004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SimSun" charset="0"/>
          <a:cs typeface="Times New Roman" pitchFamily="1" charset="0"/>
        </a:defRPr>
      </a:lvl8pPr>
      <a:lvl9pPr marL="36576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SimSun" charset="0"/>
          <a:cs typeface="Times New Roman" pitchFamily="1" charset="0"/>
        </a:defRPr>
      </a:lvl9pPr>
    </p:bodyStyle>
    <p:otherStyle>
      <a:lvl1pPr marL="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Calibri" pitchFamily="2" charset="0"/>
          <a:cs typeface="Calibri" pitchFamily="2" charset="0"/>
        </a:defRPr>
      </a:lvl1pPr>
      <a:lvl2pPr marL="4572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Calibri" pitchFamily="2" charset="0"/>
          <a:cs typeface="Calibri" pitchFamily="2" charset="0"/>
        </a:defRPr>
      </a:lvl2pPr>
      <a:lvl3pPr marL="9144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Calibri" pitchFamily="2" charset="0"/>
          <a:cs typeface="Calibri" pitchFamily="2" charset="0"/>
        </a:defRPr>
      </a:lvl3pPr>
      <a:lvl4pPr marL="13716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Calibri" pitchFamily="2" charset="0"/>
          <a:cs typeface="Calibri" pitchFamily="2" charset="0"/>
        </a:defRPr>
      </a:lvl4pPr>
      <a:lvl5pPr marL="18288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Calibri" pitchFamily="2" charset="0"/>
          <a:cs typeface="Calibri" pitchFamily="2" charset="0"/>
        </a:defRPr>
      </a:lvl5pPr>
      <a:lvl6pPr marL="22860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SimSun" charset="0"/>
          <a:cs typeface="Times New Roman" pitchFamily="1" charset="0"/>
        </a:defRPr>
      </a:lvl6pPr>
      <a:lvl7pPr marL="27432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SimSun" charset="0"/>
          <a:cs typeface="Times New Roman" pitchFamily="1" charset="0"/>
        </a:defRPr>
      </a:lvl7pPr>
      <a:lvl8pPr marL="32004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SimSun" charset="0"/>
          <a:cs typeface="Times New Roman" pitchFamily="1" charset="0"/>
        </a:defRPr>
      </a:lvl8pPr>
      <a:lvl9pPr marL="36576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SimSun" charset="0"/>
          <a:cs typeface="Times New Roman" pitchFamily="1" charset="0"/>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hteck2"/>
          <p:cNvSpPr>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AAAAAAAAAAAEAAABQAAAAAAAAAAAA4D8AAAAAAADgPwAAAAAAAOA/AAAAAAAA4D8AAAAAAADgPwAAAAAAAOA/AAAAAAAA4D8AAAAAAADgPwAAAAAAAOA/AAAAAAAA4D8CAAAAjAAAAAEAAAADAAAA/8AAAABMkAAAAAAAAAAAAAAAAAAAAAAAAAAAAAAAAAAAAAAAeAAAAAEAAABAAAAAAAAAAGQAAAAOAQAAAAAAAAQAAAAhAAAA/8AAAC4AAAD4yDkAPQAAAABMkABfAAAAAEyQ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AAAAAAAAAAAAAAAABkAAAAAAAAAH9/fwAKAAAAIgAAABgAAAAAAAAAAAAAAAAAAAAAAAAAAAAAAAAAAAAkAAAAJAAAAAAAAAAHAAAAAAAAAAAAAAAAAAAAAAAAAAAAAAAAAAAAf39/ACUAAABYAAAAAAAAAAAAAAAAAAAAAAAAAAAAAAAAAAAAAAAAAAAAAAAAAAAAAAAAAAAAAAA/AAAAAAAAAKCGAQAAAAAAAAAAAAAAAAAMAAAAAQAAAAAAAAAAAAAAAAAAAB8AAABUAAAA/8AAAABMkAD/wAAA+Mg5AABMkAAATJAAAAAAAAAAAAAAAAAAAAAAAAAAAAJ/f38AgICAA8zMzADAwP8Af39/AAAAAAAAAAAAAAAAAAAAAAAAAAAAIQAAABgAAAAUAAAA+////8IkAAAASwAAuSoAABAAAAAmAAAACAAAAP//////////MAAAABQAAAAAAAAAAAD//wAAAQAAAP//AAABAA=="/>
              </a:ext>
            </a:extLst>
          </p:cNvSpPr>
          <p:nvPr/>
        </p:nvSpPr>
        <p:spPr>
          <a:xfrm>
            <a:off x="-3175" y="5975350"/>
            <a:ext cx="12195175" cy="969645"/>
          </a:xfrm>
          <a:prstGeom prst="rect">
            <a:avLst/>
          </a:prstGeom>
          <a:gradFill flip="none" rotWithShape="0">
            <a:gsLst>
              <a:gs pos="0">
                <a:srgbClr val="FFC000"/>
              </a:gs>
              <a:gs pos="33000">
                <a:srgbClr val="FFC000"/>
              </a:gs>
              <a:gs pos="46000">
                <a:srgbClr val="F8C839"/>
              </a:gs>
              <a:gs pos="61000">
                <a:srgbClr val="004C90"/>
              </a:gs>
              <a:gs pos="95000">
                <a:srgbClr val="004C90"/>
              </a:gs>
              <a:gs pos="100000">
                <a:srgbClr val="004C90"/>
              </a:gs>
            </a:gsLst>
            <a:lin ang="5400000" scaled="0"/>
            <a:tileRect/>
          </a:gradFill>
          <a:ln>
            <a:noFill/>
          </a:ln>
          <a:effectLst/>
        </p:spPr>
        <p:txBody>
          <a:bodyPr vert="horz" wrap="square" lIns="91440" tIns="45720" rIns="91440" bIns="45720" numCol="1" spcCol="215900" anchor="t"/>
          <a:lstStyle/>
          <a:p>
            <a:endParaRPr lang="de-de" cap="none" dirty="0"/>
          </a:p>
        </p:txBody>
      </p:sp>
      <p:sp>
        <p:nvSpPr>
          <p:cNvPr id="3" name="Rechteck1"/>
          <p:cNvSpPr>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AAAAAAAAAAAEAAABQAAAAAAAAAAAA4D8AAAAAAADgPwAAAAAAAOA/AAAAAAAA4D8AAAAAAADgPwAAAAAAAOA/AAAAAAAA4D8AAAAAAADgPwAAAAAAAOA/AAAAAAAA4D8CAAAAjAAAAAEAAAAAAAAA98g6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98g6AP///wEAAAAAAAAAAAAAAAAAAAAAAAAAAAAAAAAAAAAAAAAAAAAAAAJ/f38AgICAA8zMzADAwP8Af39/AAAAAAAAAAAAAAAAAAAAAAAAAAAAIQAAABgAAAAUAAAAAAAAAAAAAAAASwAASwUAABAAAAAmAAAACAAAAP//////////MAAAABQAAAAAAAAAAAD//wAAAQAAAP//AAABAA=="/>
              </a:ext>
            </a:extLst>
          </p:cNvSpPr>
          <p:nvPr/>
        </p:nvSpPr>
        <p:spPr>
          <a:xfrm>
            <a:off x="0" y="0"/>
            <a:ext cx="12192000" cy="860425"/>
          </a:xfrm>
          <a:prstGeom prst="rect">
            <a:avLst/>
          </a:prstGeom>
          <a:solidFill>
            <a:srgbClr val="F7C83A"/>
          </a:solidFill>
          <a:ln>
            <a:noFill/>
          </a:ln>
          <a:effectLst/>
        </p:spPr>
        <p:txBody>
          <a:bodyPr vert="horz" wrap="square" lIns="91440" tIns="45720" rIns="91440" bIns="45720" numCol="1" spcCol="215900" anchor="t"/>
          <a:lstStyle/>
          <a:p>
            <a:endParaRPr lang="de-de" cap="none" dirty="0"/>
          </a:p>
        </p:txBody>
      </p:sp>
      <p:sp>
        <p:nvSpPr>
          <p:cNvPr id="4" name="Textbox2"/>
          <p:cNvSpPr>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u+DjBf///wEAAAAAAAAAAAAAAAAAAAAAAAAAAAAAAAAAAAAAAAAAAAAAAAJ/f38AgICAA8zMzADAwP8Af39/AAAAAAAAAAAAAAAAAAAAAAAAAAAAIQAAABgAAAAUAAAAPBEAAL8AAADXLAAAzwQAABAAAAAmAAAACAAAAP//////////MAAAABQAAAAAAAAAAAD//wAAAQAAAP//AAABAA=="/>
              </a:ext>
            </a:extLst>
          </p:cNvSpPr>
          <p:nvPr/>
        </p:nvSpPr>
        <p:spPr>
          <a:xfrm>
            <a:off x="2801620" y="121285"/>
            <a:ext cx="4487545" cy="660400"/>
          </a:xfrm>
          <a:prstGeom prst="rect">
            <a:avLst/>
          </a:prstGeom>
          <a:noFill/>
          <a:ln>
            <a:noFill/>
          </a:ln>
          <a:effectLst/>
        </p:spPr>
        <p:txBody>
          <a:bodyPr vert="horz" wrap="square" lIns="91440" tIns="45720" rIns="91440" bIns="45720" numCol="1" spcCol="215900" anchor="ctr"/>
          <a:lstStyle/>
          <a:p>
            <a:pPr>
              <a:defRPr sz="3600" b="1" cap="none">
                <a:solidFill>
                  <a:srgbClr val="235B99"/>
                </a:solidFill>
              </a:defRPr>
            </a:pPr>
            <a:r>
              <a:rPr sz="3200" cap="none" dirty="0">
                <a:effectLst>
                  <a:outerShdw dist="63500" dir="3600000" algn="tl" rotWithShape="0">
                    <a:srgbClr val="000000">
                      <a:alpha val="40000"/>
                    </a:srgbClr>
                  </a:outerShdw>
                </a:effectLst>
                <a:latin typeface="Arial" pitchFamily="1" charset="0"/>
                <a:ea typeface="SimSun" charset="0"/>
                <a:cs typeface="Arial" pitchFamily="1" charset="0"/>
              </a:rPr>
              <a:t>DISTRIKT 114-OST</a:t>
            </a:r>
          </a:p>
        </p:txBody>
      </p:sp>
      <p:sp>
        <p:nvSpPr>
          <p:cNvPr id="5" name="Textbox3"/>
          <p:cNvSpPr>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u+DjBf///wEAAAAAAAAAAAAAAAAAAAAAAAAAAAAAAAAAAAAAAAAAAAAAAAJ/f38AgICAA8zMzADAwP8Af39/AAAAAAAAAAAAAAAAAAAAAAAAAAAAIQAAABgAAAAUAAAACjgAAOQAAAAHSQAA7AQAAAAAAAAmAAAACAAAAP//////////MAAAABQAAAAAAAAAAAD//wAAAQAAAP//AAABAA=="/>
              </a:ext>
            </a:extLst>
          </p:cNvSpPr>
          <p:nvPr/>
        </p:nvSpPr>
        <p:spPr>
          <a:xfrm>
            <a:off x="9109710" y="144780"/>
            <a:ext cx="2761615" cy="655320"/>
          </a:xfrm>
          <a:prstGeom prst="rect">
            <a:avLst/>
          </a:prstGeom>
          <a:noFill/>
          <a:ln>
            <a:noFill/>
          </a:ln>
          <a:effectLst/>
        </p:spPr>
        <p:txBody>
          <a:bodyPr vert="horz" wrap="square" lIns="91440" tIns="45720" rIns="91440" bIns="45720" numCol="1" spcCol="215900" anchor="ctr"/>
          <a:lstStyle/>
          <a:p>
            <a:pPr algn="r">
              <a:defRPr sz="2000" b="1" cap="none">
                <a:solidFill>
                  <a:srgbClr val="235B99"/>
                </a:solidFill>
              </a:defRPr>
            </a:pPr>
            <a:r>
              <a:rPr lang="de-AT" cap="none" dirty="0">
                <a:effectLst>
                  <a:outerShdw dist="63500" dir="3600000" algn="tl" rotWithShape="0">
                    <a:srgbClr val="000000">
                      <a:alpha val="40000"/>
                    </a:srgbClr>
                  </a:outerShdw>
                </a:effectLst>
                <a:latin typeface="Arial" pitchFamily="1" charset="0"/>
                <a:ea typeface="Calibri" pitchFamily="2" charset="0"/>
                <a:cs typeface="Arial" pitchFamily="1" charset="0"/>
              </a:rPr>
              <a:t>Distriktversammlung</a:t>
            </a:r>
            <a:br>
              <a:rPr dirty="0"/>
            </a:br>
            <a:r>
              <a:rPr lang="de-AT" cap="none" dirty="0">
                <a:effectLst>
                  <a:outerShdw dist="63500" dir="3600000" algn="tl" rotWithShape="0">
                    <a:srgbClr val="000000">
                      <a:alpha val="40000"/>
                    </a:srgbClr>
                  </a:outerShdw>
                </a:effectLst>
                <a:latin typeface="Arial" pitchFamily="1" charset="0"/>
                <a:ea typeface="Calibri" pitchFamily="2" charset="0"/>
                <a:cs typeface="Arial" pitchFamily="1" charset="0"/>
              </a:rPr>
              <a:t>17.05</a:t>
            </a:r>
            <a:r>
              <a:rPr cap="none" dirty="0">
                <a:effectLst>
                  <a:outerShdw dist="63500" dir="3600000" algn="tl" rotWithShape="0">
                    <a:srgbClr val="000000">
                      <a:alpha val="40000"/>
                    </a:srgbClr>
                  </a:outerShdw>
                </a:effectLst>
                <a:latin typeface="Arial" pitchFamily="1" charset="0"/>
                <a:ea typeface="Calibri" pitchFamily="2" charset="0"/>
                <a:cs typeface="Arial" pitchFamily="1" charset="0"/>
              </a:rPr>
              <a:t>.202</a:t>
            </a:r>
            <a:r>
              <a:rPr lang="de-AT" dirty="0">
                <a:effectLst>
                  <a:outerShdw dist="63500" dir="3600000" algn="tl" rotWithShape="0">
                    <a:srgbClr val="000000">
                      <a:alpha val="40000"/>
                    </a:srgbClr>
                  </a:outerShdw>
                </a:effectLst>
                <a:latin typeface="Arial" pitchFamily="1" charset="0"/>
                <a:ea typeface="Calibri" pitchFamily="2" charset="0"/>
                <a:cs typeface="Arial" pitchFamily="1" charset="0"/>
              </a:rPr>
              <a:t>5</a:t>
            </a:r>
            <a:endParaRPr cap="none" dirty="0">
              <a:effectLst>
                <a:outerShdw dist="63500" dir="3600000" algn="tl" rotWithShape="0">
                  <a:srgbClr val="000000">
                    <a:alpha val="40000"/>
                  </a:srgbClr>
                </a:outerShdw>
              </a:effectLst>
              <a:latin typeface="Arial" pitchFamily="1" charset="0"/>
              <a:ea typeface="Calibri" pitchFamily="2" charset="0"/>
              <a:cs typeface="Arial" pitchFamily="1" charset="0"/>
            </a:endParaRPr>
          </a:p>
        </p:txBody>
      </p:sp>
      <p:sp>
        <p:nvSpPr>
          <p:cNvPr id="6" name="Inhaltsplatzhalter 3"/>
          <p:cNvSpPr>
            <a:spLocks noGrp="1" noChangeArrowheads="1"/>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AAAAAAAAAAAEAAABQAAAAAAAAAAAA4D8AAAAAAADgPwAAAAAAAOA/AAAAAAAA4D8AAAAAAADgPwAAAAAAAOA/AAAAAAAA4D8AAAAAAADgPwAAAAAAAOA/AAAAAAAA4D8CAAAAjAAAAAAAAAAAAAAA////AP///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AAAAAB/f38AgICAA8zMzADAwP8Af39/AAAAAAAAAAAAAAAAAAAAAAAAAAAAIQAAABgAAAAUAAAAkxEAAMYGAABBSQAA1SIAAAAAAAAmAAAACAAAAAEAAAD/HwAAMAAAABQAAAAAAAAAAAD//wAAAQAAAP//AAABAA=="/>
              </a:ext>
            </a:extLst>
          </p:cNvSpPr>
          <p:nvPr>
            <p:ph type="body" idx="2"/>
          </p:nvPr>
        </p:nvSpPr>
        <p:spPr>
          <a:xfrm>
            <a:off x="2856865" y="1101090"/>
            <a:ext cx="9051290" cy="4674235"/>
          </a:xfrm>
          <a:noFill/>
          <a:ln>
            <a:noFill/>
          </a:ln>
        </p:spPr>
        <p:txBody>
          <a:bodyPr/>
          <a:lstStyle/>
          <a:p>
            <a:pPr marL="0" indent="0">
              <a:buNone/>
              <a:defRPr lang="de-de" sz="2800" cap="none">
                <a:solidFill>
                  <a:schemeClr val="tx2"/>
                </a:solidFill>
                <a:latin typeface="Arial" pitchFamily="1" charset="0"/>
                <a:ea typeface="Calibri" pitchFamily="2" charset="0"/>
                <a:cs typeface="Arial" pitchFamily="1" charset="0"/>
              </a:defRPr>
            </a:pPr>
            <a:r>
              <a:rPr lang="de-DE" sz="1500" b="1" i="0" u="none" strike="noStrike" baseline="0" dirty="0">
                <a:solidFill>
                  <a:srgbClr val="000000"/>
                </a:solidFill>
                <a:latin typeface="+mn-lt"/>
              </a:rPr>
              <a:t>Liebe Lionsfreundinnen und Lionsfreunde des Distrikts 114 Ost, sehr geehrter Governor, liebe Freunde!</a:t>
            </a:r>
            <a:br>
              <a:rPr lang="de-DE" sz="1500" b="1" i="0" u="none" strike="noStrike" baseline="0" dirty="0">
                <a:solidFill>
                  <a:srgbClr val="000000"/>
                </a:solidFill>
                <a:latin typeface="+mn-lt"/>
              </a:rPr>
            </a:br>
            <a:r>
              <a:rPr lang="de-DE" sz="1500" dirty="0">
                <a:solidFill>
                  <a:srgbClr val="000000"/>
                </a:solidFill>
                <a:latin typeface="+mn-lt"/>
              </a:rPr>
              <a:t>E</a:t>
            </a:r>
            <a:r>
              <a:rPr lang="de-DE" sz="1500" b="0" i="0" u="none" strike="noStrike" baseline="0" dirty="0">
                <a:solidFill>
                  <a:srgbClr val="000000"/>
                </a:solidFill>
                <a:latin typeface="+mn-lt"/>
              </a:rPr>
              <a:t>s schmerzt mich, heute nicht persönlich bei Euch sein zu können – aber ich sende Euch meine herzlichsten Grüße und die besten Wünsche zur heutigen Distriktversammlung aus Deutschland! Umso mehr freue ich mich über die Gelegenheit, auf diesem Weg ein paar Worte an Euch richten zu dürfen. Denn was uns verbindet, ist nicht nur eine Jumelage im formalen Sinne – sondern eine freundschaftliche und lebendige Partnerschaft, die längst über das rein lionistische Handeln hinausgewachsen ist. Unsere Jumelage zwischen 114 Ost und 111 Mitte-Nord ist ein echtes Beispiel dafür, wie Lions über Grenzen hinweg wirken können – mit gegenseitigem Respekt, Offenheit und echter Freundschaft. Wir blicken zurück auf zahlreiche gegenseitige Besuche, bei denen wir nicht nur Projekte, Ideen und Erfahrungen ausgetauscht, sondern vor allem auch gemeinsame Erlebnisse geteilt haben. Ob in Wien, Innsbruck, Kassel oder Fulda – überall spürt man, wie stark und herzlich diese Verbindung geworden ist. Ein ganz besonderer Dank gilt an dieser Stelle unseren unermüdlichen Jumelagebeauftragten – Gert Wenderoth auf deutscher Seite und Heinz Schmid auf österreichischer Seite. Mit großem Engagement, Geduld und viel Herzblut gestalten sie diese Partnerschaft, halten den Kontakt lebendig und geben unserer Jumelage ein echtes Gesicht. Auch in der Zusammenarbeit auf Distriktebene zeigt sich, wie eng und vertrauensvoll wir zusammenarbeiten – sei es bei gemeinsamen Initiativen, der wechselseitigen Unterstützung oder einfach im offenen, konstruktiven Austausch. Ich wünsche Euch heute eine erfolgreiche Distriktversammlung, inspirierende Gespräche – und natürlich viel Freude am gemeinsamen Miteinander. Ich bin sicher: Unsere Verbindung wird auch in Zukunft weiter wachsen und uns </a:t>
            </a:r>
            <a:r>
              <a:rPr lang="de-DE" sz="1500" dirty="0">
                <a:solidFill>
                  <a:srgbClr val="000000"/>
                </a:solidFill>
                <a:latin typeface="+mn-lt"/>
              </a:rPr>
              <a:t>A</a:t>
            </a:r>
            <a:r>
              <a:rPr lang="de-DE" sz="1500" b="0" i="0" u="none" strike="noStrike" baseline="0" dirty="0">
                <a:solidFill>
                  <a:srgbClr val="000000"/>
                </a:solidFill>
                <a:latin typeface="+mn-lt"/>
              </a:rPr>
              <a:t>llen Kraft</a:t>
            </a:r>
            <a:r>
              <a:rPr lang="de-DE" sz="1500" dirty="0">
                <a:solidFill>
                  <a:srgbClr val="000000"/>
                </a:solidFill>
                <a:latin typeface="+mn-lt"/>
              </a:rPr>
              <a:t> </a:t>
            </a:r>
            <a:r>
              <a:rPr lang="de-DE" sz="1500" b="0" i="0" u="none" strike="noStrike" baseline="0" dirty="0">
                <a:solidFill>
                  <a:srgbClr val="000000"/>
                </a:solidFill>
                <a:latin typeface="+mn-lt"/>
              </a:rPr>
              <a:t>und Motivation geben für unser wichtiges Tun. In diesem Sinne: </a:t>
            </a:r>
            <a:br>
              <a:rPr lang="de-DE" sz="1500" b="0" i="0" u="none" strike="noStrike" baseline="0" dirty="0">
                <a:solidFill>
                  <a:srgbClr val="000000"/>
                </a:solidFill>
                <a:latin typeface="+mn-lt"/>
              </a:rPr>
            </a:br>
            <a:r>
              <a:rPr lang="de-DE" sz="1500" b="0" i="0" u="none" strike="noStrike" baseline="0" dirty="0">
                <a:solidFill>
                  <a:srgbClr val="000000"/>
                </a:solidFill>
                <a:latin typeface="+mn-lt"/>
              </a:rPr>
              <a:t>Auf bald – und ein herzliches We Serve! </a:t>
            </a:r>
            <a:br>
              <a:rPr lang="de-DE" sz="1500" b="0" i="0" u="none" strike="noStrike" baseline="0" dirty="0">
                <a:solidFill>
                  <a:srgbClr val="000000"/>
                </a:solidFill>
                <a:latin typeface="+mn-lt"/>
              </a:rPr>
            </a:br>
            <a:r>
              <a:rPr lang="de-DE" sz="1500" b="1" i="0" u="none" strike="noStrike" baseline="0" dirty="0">
                <a:solidFill>
                  <a:srgbClr val="000000"/>
                </a:solidFill>
                <a:latin typeface="+mn-lt"/>
              </a:rPr>
              <a:t>Mit lionsfreundschaftlichen Grüßen aus dem Distrikt 111 MN Andreas Kassat Distrikt Governor 2024/2025 </a:t>
            </a:r>
            <a:endParaRPr sz="1500" b="1" dirty="0">
              <a:latin typeface="+mn-lt"/>
            </a:endParaRPr>
          </a:p>
        </p:txBody>
      </p:sp>
      <p:graphicFrame>
        <p:nvGraphicFramePr>
          <p:cNvPr id="7" name="Table1"/>
          <p:cNvGraphicFramePr>
            <a:graphicFrameLocks noGrp="1"/>
          </p:cNvGraphicFramePr>
          <p:nvPr>
            <p:extLst>
              <p:ext uri="{D42A27DB-BD31-4B8C-83A1-F6EECF244321}">
                <p14:modId xmlns:p14="http://schemas.microsoft.com/office/powerpoint/2010/main" val="3771566307"/>
              </p:ext>
            </p:extLst>
          </p:nvPr>
        </p:nvGraphicFramePr>
        <p:xfrm>
          <a:off x="288290" y="1054735"/>
          <a:ext cx="2466975" cy="2431415"/>
        </p:xfrm>
        <a:graphic>
          <a:graphicData uri="http://schemas.openxmlformats.org/drawingml/2006/table">
            <a:tbl>
              <a:tblPr>
                <a:noFill/>
              </a:tblPr>
              <a:tblGrid>
                <a:gridCol w="2466975">
                  <a:extLst>
                    <a:ext uri="{9D8B030D-6E8A-4147-A177-3AD203B41FA5}">
                      <a16:colId xmlns:a16="http://schemas.microsoft.com/office/drawing/2014/main" val="20000"/>
                    </a:ext>
                  </a:extLst>
                </a:gridCol>
              </a:tblGrid>
              <a:tr h="2431415">
                <a:tc>
                  <a:txBody>
                    <a:bodyPr/>
                    <a:lstStyle/>
                    <a:p>
                      <a:pPr marL="0" marR="0" indent="0" algn="l">
                        <a:buNone/>
                        <a:defRPr lang="de-de" sz="2400" b="1" cap="none">
                          <a:solidFill>
                            <a:schemeClr val="tx1"/>
                          </a:solidFill>
                          <a:latin typeface="Arial" pitchFamily="1" charset="0"/>
                          <a:ea typeface="Arial" pitchFamily="1" charset="0"/>
                          <a:cs typeface="Arial" pitchFamily="1" charset="0"/>
                        </a:defRPr>
                      </a:pPr>
                      <a:endParaRPr lang="de-AT" sz="2400" b="0" i="0" u="none" strike="noStrike" kern="1" cap="none" spc="0" baseline="0" dirty="0">
                        <a:solidFill>
                          <a:schemeClr val="tx1"/>
                        </a:solidFill>
                        <a:effectLst/>
                        <a:latin typeface="+mn-lt"/>
                        <a:ea typeface="+mn-ea"/>
                        <a:cs typeface="+mn-cs"/>
                      </a:endParaRPr>
                    </a:p>
                    <a:p>
                      <a:pPr marL="0" marR="0" indent="0" algn="l">
                        <a:buNone/>
                        <a:defRPr lang="de-de" sz="2400" b="1" cap="none">
                          <a:solidFill>
                            <a:schemeClr val="tx1"/>
                          </a:solidFill>
                          <a:latin typeface="Arial" pitchFamily="1" charset="0"/>
                          <a:ea typeface="Arial" pitchFamily="1" charset="0"/>
                          <a:cs typeface="Arial" pitchFamily="1" charset="0"/>
                        </a:defRPr>
                      </a:pPr>
                      <a:r>
                        <a:rPr lang="de-AT" sz="2400" b="0" i="0" u="none" strike="noStrike" kern="1" cap="none" spc="0" baseline="0" dirty="0">
                          <a:solidFill>
                            <a:schemeClr val="tx1"/>
                          </a:solidFill>
                          <a:effectLst/>
                          <a:latin typeface="+mn-lt"/>
                          <a:ea typeface="+mn-ea"/>
                          <a:cs typeface="+mn-cs"/>
                        </a:rPr>
                        <a:t>Grußwort von Distrikt Governor Andreas Kassat, Distrikt 111 MN </a:t>
                      </a:r>
                      <a:endParaRPr dirty="0"/>
                    </a:p>
                  </a:txBody>
                  <a:tcPr marL="90170" marR="45085" marT="90170" marB="45085">
                    <a:lnL>
                      <a:noFill/>
                    </a:lnL>
                    <a:lnR w="12700" cap="flat" cmpd="sng" algn="ctr">
                      <a:solidFill>
                        <a:srgbClr val="E0F2F3"/>
                      </a:solidFill>
                      <a:prstDash val="solid"/>
                      <a:headEnd type="none"/>
                      <a:tailEnd type="none"/>
                    </a:lnR>
                    <a:lnT>
                      <a:noFill/>
                    </a:lnT>
                    <a:lnB>
                      <a:noFill/>
                    </a:lnB>
                    <a:lnTlToBr>
                      <a:noFill/>
                    </a:lnTlToBr>
                    <a:lnBlToTr>
                      <a:noFill/>
                    </a:lnBlToTr>
                    <a:gradFill flip="none" rotWithShape="0">
                      <a:gsLst>
                        <a:gs pos="0">
                          <a:srgbClr val="E1F0F2"/>
                        </a:gs>
                        <a:gs pos="74000">
                          <a:srgbClr val="E1F0F2"/>
                        </a:gs>
                        <a:gs pos="83000">
                          <a:srgbClr val="E1F0F2"/>
                        </a:gs>
                        <a:gs pos="100000">
                          <a:srgbClr val="E1F0F2"/>
                        </a:gs>
                      </a:gsLst>
                      <a:lin ang="5400000" scaled="0"/>
                      <a:tileRect/>
                    </a:gradFill>
                  </a:tcPr>
                </a:tc>
                <a:extLst>
                  <a:ext uri="{0D108BD9-81ED-4DB2-BD59-A6C34878D82A}">
                    <a16:rowId xmlns:a16="http://schemas.microsoft.com/office/drawing/2014/main" val="10000"/>
                  </a:ext>
                  <a:ext uri="smNativeData">
                    <pr:rowheight xmlns:mc="http://schemas.openxmlformats.org/markup-compatibility/2006" xmlns:p14="http://schemas.microsoft.com/office/powerpoint/2010/main" xmlns:p15="http://schemas.microsoft.com/office/powerpoint/2012/main" xmlns="" xmlns:pr="smNativeData" dt="1731352646" type="min" val="2431415"/>
                  </a:ext>
                </a:extLst>
              </a:tr>
            </a:tbl>
          </a:graphicData>
        </a:graphic>
      </p:graphicFrame>
      <p:pic>
        <p:nvPicPr>
          <p:cNvPr id="8" name="Grafik1"/>
          <p:cNvPicPr>
            <a:picLocks noChangeAspect="1"/>
            <a:extLst>
              <a:ext uri="smNativeData">
                <pr:smNativeData xmlns:mc="http://schemas.openxmlformats.org/markup-compatibility/2006" xmlns:p14="http://schemas.microsoft.com/office/powerpoint/2010/main" xmlns:p15="http://schemas.microsoft.com/office/powerpoint/2012/main" xmlns:pr="smNativeData" xmlns="smNativeData" val="SMDATA_18_RlgyZxMAAAAlAAAAEQAAAC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HgAAAGgAAAAAAAAAAAAAAAAAAAAAAAAAAAAAABAnAAAQJwAAAAAAAAAAAAAAAAAAAAAAAAAAAAAAAAAAAAAAAAAAAAAUAAAAAAAAAMDA/wAAAAAAZAAAADIAAAAAAAAAZAAAAAAAAAB/f38ACgAAACIAAAAYAAAAAAAAAAAAAAAAAAAAAAAAAAAAAAAAAAAAJAAAACQAAAAAAAAABwAAAAAAAAAAAAAAAAAAAAAAAAAAAAAAAAAAAH9/fwAlAAAAWAAAAAAAAAAAAAAAAAAAAAAAAAAAAAAAAAAAAAAAAAAAAAAAAAAAAAAAAAAAAAAAPwAAAAAAAACghgEAAAAAAAAAAAAAAAAADAAAAAEAAAAAAAAAAAAAAAAAAAAfAAAAVAAAALvg4wX///8BAAAAAAAAAAAAAAAAAAAAAAAAAAAAAAAAAAAAAAAAAAAAAAACf39/AICAgAPMzMwAwMD/AH9/fwAAAAAAAAAAAAAAAAD///8AAAAAACEAAAAYAAAAFAAAACkGAAB6AAAAKQ0AABwHAAAQAAAAJgAAAAgAAAD//////////zAAAAAUAAAAAAAAAAAA//8AAAEAAAD//wAAAQA="/>
              </a:ext>
            </a:extLst>
          </p:cNvPicPr>
          <p:nvPr/>
        </p:nvPicPr>
        <p:blipFill>
          <a:blip r:embed="rId3"/>
          <a:stretch>
            <a:fillRect/>
          </a:stretch>
        </p:blipFill>
        <p:spPr>
          <a:xfrm>
            <a:off x="1001395" y="77470"/>
            <a:ext cx="1137920" cy="1078230"/>
          </a:xfrm>
          <a:prstGeom prst="rect">
            <a:avLst/>
          </a:prstGeom>
          <a:noFill/>
          <a:ln>
            <a:noFill/>
          </a:ln>
          <a:effectLst/>
        </p:spPr>
      </p:pic>
      <p:sp>
        <p:nvSpPr>
          <p:cNvPr id="9" name="Textbox1"/>
          <p:cNvSpPr>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EAAAAAAAAAAAAAAAAAAAAAAAAAAAAAAAAAAAD///9/AAAAAAAAAAABAAAAAAAAAAAAAABkAAAAAAAAABQAAAAAAAAAAAAAACYAAAAAAAAAAAAAAA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QAAAAAAAAAAAAAAAAAAAAAAAAAAAAAAAAAAAAAAAAAAAAAAAAAAAAAAAAASAAAAAAAAAKCGAQAAAAAAAAAAAAAAAAAXAAAAAQAAAAAAAAAAAAAAAAAAAB8AAABUAAAAu+DjBf///wEAAAAAAAAAAAAAAAAAAAAAAAAAAAAAAAAAAAAAAAAAAAAAAAIAAAAAgICAA8zMzADAwP8Af39/AAAAAAAAAAAAAAAAAAAAAAAAAAAAIQAAABgAAAAUAAAA2BMAAIcjAACwOgAA9SgAABAAAAAmAAAACAAAAP//////////MAAAABQAAAAAAAAAAAD//wAAAQAAAP//AAABAA=="/>
              </a:ext>
            </a:extLst>
          </p:cNvSpPr>
          <p:nvPr/>
        </p:nvSpPr>
        <p:spPr>
          <a:xfrm>
            <a:off x="3225800" y="5775325"/>
            <a:ext cx="6314440" cy="882650"/>
          </a:xfrm>
          <a:prstGeom prst="rect">
            <a:avLst/>
          </a:prstGeom>
          <a:noFill/>
          <a:ln>
            <a:noFill/>
          </a:ln>
          <a:effectLst/>
          <a:scene3d>
            <a:camera prst="orthographicFront"/>
            <a:lightRig rig="threePt" dir="t"/>
          </a:scene3d>
          <a:sp3d/>
        </p:spPr>
        <p:txBody>
          <a:bodyPr vert="horz" wrap="square" lIns="91440" tIns="45720" rIns="91440" bIns="45720" numCol="1" spcCol="215900" anchor="ctr"/>
          <a:lstStyle/>
          <a:p>
            <a:pPr algn="ctr">
              <a:defRPr sz="2600" b="1" cap="none">
                <a:solidFill>
                  <a:srgbClr val="F7C83A"/>
                </a:solidFill>
              </a:defRPr>
            </a:pPr>
            <a:r>
              <a:rPr lang="de-de" sz="3200" cap="none" dirty="0">
                <a:solidFill>
                  <a:srgbClr val="004C90"/>
                </a:solidFill>
                <a:effectLst>
                  <a:outerShdw dist="63500" dir="3600000" algn="tl" rotWithShape="0">
                    <a:srgbClr val="000000">
                      <a:alpha val="40000"/>
                    </a:srgbClr>
                  </a:outerShdw>
                </a:effectLst>
                <a:latin typeface="Arial" pitchFamily="1" charset="0"/>
                <a:ea typeface="SimSun" charset="0"/>
                <a:cs typeface="Arial" pitchFamily="1" charset="0"/>
              </a:rPr>
              <a:t>„Make Good Things Happen“</a:t>
            </a:r>
            <a:endParaRPr sz="3200" cap="none" dirty="0">
              <a:solidFill>
                <a:srgbClr val="004C90"/>
              </a:solidFill>
              <a:effectLst>
                <a:outerShdw dist="63500" dir="3600000" algn="tl" rotWithShape="0">
                  <a:srgbClr val="000000">
                    <a:alpha val="40000"/>
                  </a:srgbClr>
                </a:outerShdw>
              </a:effectLst>
              <a:latin typeface="Arial" pitchFamily="1" charset="0"/>
              <a:ea typeface="SimSun" charset="0"/>
              <a:cs typeface="Arial" pitchFamily="1" charset="0"/>
            </a:endParaRPr>
          </a:p>
        </p:txBody>
      </p:sp>
      <p:graphicFrame>
        <p:nvGraphicFramePr>
          <p:cNvPr id="10" name="Table2"/>
          <p:cNvGraphicFramePr>
            <a:graphicFrameLocks noGrp="1"/>
          </p:cNvGraphicFramePr>
          <p:nvPr/>
        </p:nvGraphicFramePr>
        <p:xfrm>
          <a:off x="283845" y="3514725"/>
          <a:ext cx="2466975" cy="2431415"/>
        </p:xfrm>
        <a:graphic>
          <a:graphicData uri="http://schemas.openxmlformats.org/drawingml/2006/table">
            <a:tbl>
              <a:tblPr>
                <a:noFill/>
              </a:tblPr>
              <a:tblGrid>
                <a:gridCol w="2466975">
                  <a:extLst>
                    <a:ext uri="{9D8B030D-6E8A-4147-A177-3AD203B41FA5}">
                      <a16:colId xmlns:a16="http://schemas.microsoft.com/office/drawing/2014/main" val="20000"/>
                    </a:ext>
                  </a:extLst>
                </a:gridCol>
              </a:tblGrid>
              <a:tr h="2431415">
                <a:tc>
                  <a:txBody>
                    <a:bodyPr/>
                    <a:lstStyle/>
                    <a:p>
                      <a:pPr marL="0" marR="0" indent="0" algn="l">
                        <a:buNone/>
                        <a:defRPr b="1" cap="none">
                          <a:solidFill>
                            <a:srgbClr val="FFFFFF"/>
                          </a:solidFill>
                          <a:latin typeface="Calibri" pitchFamily="2" charset="0"/>
                          <a:ea typeface="Calibri" pitchFamily="2" charset="0"/>
                          <a:cs typeface="Calibri" pitchFamily="2" charset="0"/>
                        </a:defRPr>
                      </a:pPr>
                      <a:endParaRPr lang="de-de" sz="2400" cap="none" dirty="0">
                        <a:solidFill>
                          <a:schemeClr val="tx1"/>
                        </a:solidFill>
                      </a:endParaRPr>
                    </a:p>
                  </a:txBody>
                  <a:tcPr marL="90170" marR="45085" marT="90170" marB="45085">
                    <a:lnL>
                      <a:noFill/>
                    </a:lnL>
                    <a:lnR w="12700" cap="flat" cmpd="sng" algn="ctr">
                      <a:solidFill>
                        <a:srgbClr val="E0F2F3"/>
                      </a:solidFill>
                      <a:prstDash val="solid"/>
                      <a:headEnd type="none"/>
                      <a:tailEnd type="none"/>
                    </a:lnR>
                    <a:lnT>
                      <a:noFill/>
                    </a:lnT>
                    <a:lnB>
                      <a:noFill/>
                    </a:lnB>
                    <a:lnTlToBr>
                      <a:noFill/>
                    </a:lnTlToBr>
                    <a:lnBlToTr>
                      <a:noFill/>
                    </a:lnBlToTr>
                    <a:gradFill flip="none" rotWithShape="0">
                      <a:gsLst>
                        <a:gs pos="0">
                          <a:srgbClr val="E1F0F2"/>
                        </a:gs>
                        <a:gs pos="74000">
                          <a:srgbClr val="E1F0F2"/>
                        </a:gs>
                        <a:gs pos="83000">
                          <a:srgbClr val="E1F0F2"/>
                        </a:gs>
                        <a:gs pos="100000">
                          <a:srgbClr val="E1F0F2"/>
                        </a:gs>
                      </a:gsLst>
                      <a:lin ang="5400000" scaled="0"/>
                      <a:tileRect/>
                    </a:gradFill>
                  </a:tcPr>
                </a:tc>
                <a:extLst>
                  <a:ext uri="{0D108BD9-81ED-4DB2-BD59-A6C34878D82A}">
                    <a16:rowId xmlns:a16="http://schemas.microsoft.com/office/drawing/2014/main" val="10000"/>
                  </a:ext>
                  <a:ext uri="smNativeData">
                    <pr:rowheight xmlns:mc="http://schemas.openxmlformats.org/markup-compatibility/2006" xmlns:p14="http://schemas.microsoft.com/office/powerpoint/2010/main" xmlns:p15="http://schemas.microsoft.com/office/powerpoint/2012/main" xmlns="" xmlns:pr="smNativeData" dt="1731352646" type="min" val="2431415"/>
                  </a:ext>
                </a:extLst>
              </a:tr>
            </a:tbl>
          </a:graphicData>
        </a:graphic>
      </p:graphicFrame>
      <p:sp>
        <p:nvSpPr>
          <p:cNvPr id="11" name="Rectangle1"/>
          <p:cNvSpPr>
            <a:extLst>
              <a:ext uri="smNativeData">
                <pr:smNativeData xmlns:mc="http://schemas.openxmlformats.org/markup-compatibility/2006" xmlns:p14="http://schemas.microsoft.com/office/powerpoint/2010/main" xmlns:p15="http://schemas.microsoft.com/office/powerpoint/2012/main" xmlns:pr="smNativeData" xmlns="smNativeData" val="SMDATA_16_RlgyZxMAAAAlAAAAZA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u+DjBf///wEAAAAAAAAAAAAAAAAAAAAAAAAAAAAAAAAAAAAAAAAAAAAAAAJ/f38AgICAA8zMzADAwP8Af39/AAAAAAAAAAAAAAAAAAAAAAAAAAAAIQAAABgAAAAUAAAA2gEAAOsVAADBEAAANyQAAAAAAAAmAAAACAAAAP//////////MAAAABQAAAAAAAAAAAD//wAAAQAAAP//AAABAA=="/>
              </a:ext>
            </a:extLst>
          </p:cNvSpPr>
          <p:nvPr/>
        </p:nvSpPr>
        <p:spPr>
          <a:xfrm>
            <a:off x="300990" y="3562985"/>
            <a:ext cx="2422525" cy="2324100"/>
          </a:xfrm>
          <a:prstGeom prst="rect">
            <a:avLst/>
          </a:prstGeom>
          <a:noFill/>
          <a:ln>
            <a:noFill/>
          </a:ln>
          <a:effectLst/>
        </p:spPr>
        <p:txBody>
          <a:bodyPr vert="horz" wrap="square" lIns="91440" tIns="45720" rIns="91440" bIns="45720" numCol="1" spcCol="215900" anchor="t"/>
          <a:lstStyle/>
          <a:p>
            <a:endParaRPr dirty="0"/>
          </a:p>
        </p:txBody>
      </p:sp>
      <p:pic>
        <p:nvPicPr>
          <p:cNvPr id="14" name="Grafik 13">
            <a:extLst>
              <a:ext uri="{FF2B5EF4-FFF2-40B4-BE49-F238E27FC236}">
                <a16:creationId xmlns:a16="http://schemas.microsoft.com/office/drawing/2014/main" id="{91919D86-5072-C5F1-3B30-2768E2877A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3293" y="3514725"/>
            <a:ext cx="2466975" cy="2431415"/>
          </a:xfrm>
          <a:prstGeom prst="rect">
            <a:avLst/>
          </a:prstGeom>
        </p:spPr>
      </p:pic>
    </p:spTree>
  </p:cSld>
  <p:clrMapOvr>
    <a:masterClrMapping/>
  </p:clrMapOvr>
</p:sld>
</file>

<file path=ppt/theme/theme1.xml><?xml version="1.0" encoding="utf-8"?>
<a:theme xmlns:a="http://schemas.openxmlformats.org/drawingml/2006/main" name="Presentation">
  <a:themeElements>
    <a:clrScheme name="Presentation 1">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fontScheme name="Presentation">
      <a:majorFont>
        <a:latin typeface="Calibri"/>
        <a:ea typeface="Calibri"/>
        <a:cs typeface="Calibri"/>
      </a:majorFont>
      <a:minorFont>
        <a:latin typeface="Calibri"/>
        <a:ea typeface="Calibri"/>
        <a:cs typeface="Calibri"/>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prstTxWarp prst="textNoShape">
          <a:avLst/>
        </a:prstTxWarp>
        <a:noAutofit/>
      </a:bodyPr>
      <a:lstStyle>
        <a:defPPr>
          <a:defRPr/>
        </a:defPPr>
      </a:lstStyle>
      <a:style>
        <a:lnRef idx="0">
          <a:schemeClr val="accent1"/>
        </a:lnRef>
        <a:fillRef idx="0">
          <a:schemeClr val="accent1"/>
        </a:fillRef>
        <a:effectRef idx="0">
          <a:schemeClr val="accent1"/>
        </a:effectRef>
        <a:fontRef idx="minor">
          <a:schemeClr val="lt1"/>
        </a:fontRef>
      </a:style>
    </a:spDef>
  </a:objectDefaults>
  <a:extraClrSchemeLst>
    <a:extraClrScheme>
      <a:clrScheme name="Presentation 1">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2">
        <a:dk1>
          <a:srgbClr val="000000"/>
        </a:dk1>
        <a:lt1>
          <a:srgbClr val="FFFFFF"/>
        </a:lt1>
        <a:dk2>
          <a:srgbClr val="000000"/>
        </a:dk2>
        <a:lt2>
          <a:srgbClr val="969696"/>
        </a:lt2>
        <a:accent1>
          <a:srgbClr val="FBDF53"/>
        </a:accent1>
        <a:accent2>
          <a:srgbClr val="FF9966"/>
        </a:accent2>
        <a:accent3>
          <a:srgbClr val="DF7986"/>
        </a:accent3>
        <a:accent4>
          <a:srgbClr val="BF59A6"/>
        </a:accent4>
        <a:accent5>
          <a:srgbClr val="9F39C6"/>
        </a:accent5>
        <a:accent6>
          <a:srgbClr val="7F19E6"/>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tion 3">
        <a:dk1>
          <a:srgbClr val="000000"/>
        </a:dk1>
        <a:lt1>
          <a:srgbClr val="FFFFFF"/>
        </a:lt1>
        <a:dk2>
          <a:srgbClr val="000000"/>
        </a:dk2>
        <a:lt2>
          <a:srgbClr val="808080"/>
        </a:lt2>
        <a:accent1>
          <a:srgbClr val="99CCFF"/>
        </a:accent1>
        <a:accent2>
          <a:srgbClr val="CCCCFF"/>
        </a:accent2>
        <a:accent3>
          <a:srgbClr val="ACACDF"/>
        </a:accent3>
        <a:accent4>
          <a:srgbClr val="9C9CBF"/>
        </a:accent4>
        <a:accent5>
          <a:srgbClr val="7C7C9F"/>
        </a:accent5>
        <a:accent6>
          <a:srgbClr val="5C5C7F"/>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tion 4">
        <a:dk1>
          <a:srgbClr val="000000"/>
        </a:dk1>
        <a:lt1>
          <a:srgbClr val="DEF6F1"/>
        </a:lt1>
        <a:dk2>
          <a:srgbClr val="000000"/>
        </a:dk2>
        <a:lt2>
          <a:srgbClr val="969696"/>
        </a:lt2>
        <a:accent1>
          <a:srgbClr val="FFFFFF"/>
        </a:accent1>
        <a:accent2>
          <a:srgbClr val="8DC6FF"/>
        </a:accent2>
        <a:accent3>
          <a:srgbClr val="6DA6DF"/>
        </a:accent3>
        <a:accent4>
          <a:srgbClr val="4D86BF"/>
        </a:accent4>
        <a:accent5>
          <a:srgbClr val="2D669F"/>
        </a:accent5>
        <a:accent6>
          <a:srgbClr val="0D467F"/>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tion 5">
        <a:dk1>
          <a:srgbClr val="000000"/>
        </a:dk1>
        <a:lt1>
          <a:srgbClr val="FFFFD9"/>
        </a:lt1>
        <a:dk2>
          <a:srgbClr val="000000"/>
        </a:dk2>
        <a:lt2>
          <a:srgbClr val="777777"/>
        </a:lt2>
        <a:accent1>
          <a:srgbClr val="FFFFF7"/>
        </a:accent1>
        <a:accent2>
          <a:srgbClr val="33CCCC"/>
        </a:accent2>
        <a:accent3>
          <a:srgbClr val="53ACAC"/>
        </a:accent3>
        <a:accent4>
          <a:srgbClr val="738C8C"/>
        </a:accent4>
        <a:accent5>
          <a:srgbClr val="936C6C"/>
        </a:accent5>
        <a:accent6>
          <a:srgbClr val="B34C4C"/>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tion 6">
        <a:dk1>
          <a:srgbClr val="FFFFFF"/>
        </a:dk1>
        <a:lt1>
          <a:srgbClr val="008080"/>
        </a:lt1>
        <a:dk2>
          <a:srgbClr val="FFFF99"/>
        </a:dk2>
        <a:lt2>
          <a:srgbClr val="005A58"/>
        </a:lt2>
        <a:accent1>
          <a:srgbClr val="006462"/>
        </a:accent1>
        <a:accent2>
          <a:srgbClr val="6D6FC7"/>
        </a:accent2>
        <a:accent3>
          <a:srgbClr val="6D8FA7"/>
        </a:accent3>
        <a:accent4>
          <a:srgbClr val="8DAF87"/>
        </a:accent4>
        <a:accent5>
          <a:srgbClr val="ADCF67"/>
        </a:accent5>
        <a:accent6>
          <a:srgbClr val="CDEF47"/>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Presentation 7">
        <a:dk1>
          <a:srgbClr val="FFFFFF"/>
        </a:dk1>
        <a:lt1>
          <a:srgbClr val="800000"/>
        </a:lt1>
        <a:dk2>
          <a:srgbClr val="DFD293"/>
        </a:dk2>
        <a:lt2>
          <a:srgbClr val="5C1F00"/>
        </a:lt2>
        <a:accent1>
          <a:srgbClr val="CC3300"/>
        </a:accent1>
        <a:accent2>
          <a:srgbClr val="BE7960"/>
        </a:accent2>
        <a:accent3>
          <a:srgbClr val="9E9980"/>
        </a:accent3>
        <a:accent4>
          <a:srgbClr val="7EB9A0"/>
        </a:accent4>
        <a:accent5>
          <a:srgbClr val="5EC9C0"/>
        </a:accent5>
        <a:accent6>
          <a:srgbClr val="3EE9E0"/>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Presentation 8">
        <a:dk1>
          <a:srgbClr val="FFFFFF"/>
        </a:dk1>
        <a:lt1>
          <a:srgbClr val="000099"/>
        </a:lt1>
        <a:dk2>
          <a:srgbClr val="CCFFFF"/>
        </a:dk2>
        <a:lt2>
          <a:srgbClr val="003366"/>
        </a:lt2>
        <a:accent1>
          <a:srgbClr val="3366CC"/>
        </a:accent1>
        <a:accent2>
          <a:srgbClr val="00B000"/>
        </a:accent2>
        <a:accent3>
          <a:srgbClr val="209020"/>
        </a:accent3>
        <a:accent4>
          <a:srgbClr val="407040"/>
        </a:accent4>
        <a:accent5>
          <a:srgbClr val="605060"/>
        </a:accent5>
        <a:accent6>
          <a:srgbClr val="80308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Presentation 9">
        <a:dk1>
          <a:srgbClr val="FFFFFF"/>
        </a:dk1>
        <a:lt1>
          <a:srgbClr val="000000"/>
        </a:lt1>
        <a:dk2>
          <a:srgbClr val="E3EBF1"/>
        </a:dk2>
        <a:lt2>
          <a:srgbClr val="336699"/>
        </a:lt2>
        <a:accent1>
          <a:srgbClr val="003399"/>
        </a:accent1>
        <a:accent2>
          <a:srgbClr val="468A4B"/>
        </a:accent2>
        <a:accent3>
          <a:srgbClr val="666A6B"/>
        </a:accent3>
        <a:accent4>
          <a:srgbClr val="864A8B"/>
        </a:accent4>
        <a:accent5>
          <a:srgbClr val="A62AAB"/>
        </a:accent5>
        <a:accent6>
          <a:srgbClr val="C60ACB"/>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Presentation 10">
        <a:dk1>
          <a:srgbClr val="FFFFFF"/>
        </a:dk1>
        <a:lt1>
          <a:srgbClr val="686B5D"/>
        </a:lt1>
        <a:dk2>
          <a:srgbClr val="D1D1CB"/>
        </a:dk2>
        <a:lt2>
          <a:srgbClr val="777777"/>
        </a:lt2>
        <a:accent1>
          <a:srgbClr val="909082"/>
        </a:accent1>
        <a:accent2>
          <a:srgbClr val="809EA8"/>
        </a:accent2>
        <a:accent3>
          <a:srgbClr val="A07E88"/>
        </a:accent3>
        <a:accent4>
          <a:srgbClr val="C05E68"/>
        </a:accent4>
        <a:accent5>
          <a:srgbClr val="E03E48"/>
        </a:accent5>
        <a:accent6>
          <a:srgbClr val="FF1E28"/>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Presentation 11">
        <a:dk1>
          <a:srgbClr val="FFFFFF"/>
        </a:dk1>
        <a:lt1>
          <a:srgbClr val="666699"/>
        </a:lt1>
        <a:dk2>
          <a:srgbClr val="FFFFFF"/>
        </a:dk2>
        <a:lt2>
          <a:srgbClr val="3E3E5C"/>
        </a:lt2>
        <a:accent1>
          <a:srgbClr val="60597B"/>
        </a:accent1>
        <a:accent2>
          <a:srgbClr val="6666FF"/>
        </a:accent2>
        <a:accent3>
          <a:srgbClr val="8686DF"/>
        </a:accent3>
        <a:accent4>
          <a:srgbClr val="A6A6BF"/>
        </a:accent4>
        <a:accent5>
          <a:srgbClr val="C6C69F"/>
        </a:accent5>
        <a:accent6>
          <a:srgbClr val="E6E67F"/>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Presentation 12">
        <a:dk1>
          <a:srgbClr val="FFFFFF"/>
        </a:dk1>
        <a:lt1>
          <a:srgbClr val="523E26"/>
        </a:lt1>
        <a:dk2>
          <a:srgbClr val="DFC08D"/>
        </a:dk2>
        <a:lt2>
          <a:srgbClr val="2D2015"/>
        </a:lt2>
        <a:accent1>
          <a:srgbClr val="8C7B70"/>
        </a:accent1>
        <a:accent2>
          <a:srgbClr val="8F5F2F"/>
        </a:accent2>
        <a:accent3>
          <a:srgbClr val="8F7F4F"/>
        </a:accent3>
        <a:accent4>
          <a:srgbClr val="6F9F6F"/>
        </a:accent4>
        <a:accent5>
          <a:srgbClr val="4FBF8F"/>
        </a:accent5>
        <a:accent6>
          <a:srgbClr val="2FDFAF"/>
        </a:accent6>
        <a:hlink>
          <a:srgbClr val="CCB400"/>
        </a:hlink>
        <a:folHlink>
          <a:srgbClr val="8C9EA0"/>
        </a:folHlink>
      </a:clrScheme>
      <a:clrMap bg1="lt1" tx1="dk1" bg2="lt2" tx2="dk2" accent1="accent1" accent2="accent2" accent3="accent3" accent4="accent4" accent5="accent5" accent6="accent6" hlink="hlink" folHlink="folHlink"/>
    </a:extraClrScheme>
    <a:extraClrScheme>
      <a:clrScheme name="Presentation 13">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14">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15">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16">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17">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18">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19">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20">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21">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22">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23">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24">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25">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Presentation">
  <a:themeElements>
    <a:clrScheme name="Presentation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resentation">
      <a:majorFont>
        <a:latin typeface="Calibri"/>
        <a:ea typeface="Calibri"/>
        <a:cs typeface="Calibri"/>
      </a:majorFont>
      <a:minorFont>
        <a:latin typeface="Calibri"/>
        <a:ea typeface="Calibri"/>
        <a:cs typeface="Calibri"/>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prstTxWarp prst="textNoShape">
          <a:avLst/>
        </a:prstTxWarp>
        <a:noAutofit/>
      </a:bodyPr>
      <a:lstStyle>
        <a:defPPr>
          <a:defRPr/>
        </a:defPPr>
      </a:lstStyle>
      <a:style>
        <a:lnRef idx="0">
          <a:schemeClr val="accent1"/>
        </a:lnRef>
        <a:fillRef idx="0">
          <a:schemeClr val="accent1"/>
        </a:fillRef>
        <a:effectRef idx="0">
          <a:schemeClr val="accent1"/>
        </a:effectRef>
        <a:fontRef idx="minor">
          <a:schemeClr val="lt1"/>
        </a:fontRef>
      </a:style>
    </a:spDef>
  </a:objectDefaults>
  <a:extraClrSchemeLst>
    <a:extraClrScheme>
      <a:clrScheme name="Presentation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theme>
</file>

<file path=ppt/theme/themeOverride1.xml><?xml version="1.0" encoding="utf-8"?>
<a:themeOverride xmlns:a="http://schemas.openxmlformats.org/drawingml/2006/main">
  <a:clrScheme name="Presentation">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0</TotalTime>
  <Words>359</Words>
  <Application>Microsoft Office PowerPoint</Application>
  <PresentationFormat>Breitbild</PresentationFormat>
  <Paragraphs>7</Paragraphs>
  <Slides>1</Slides>
  <Notes>1</Notes>
  <HiddenSlides>0</HiddenSlides>
  <MMClips>0</MMClips>
  <ScaleCrop>false</ScaleCrop>
  <HeadingPairs>
    <vt:vector size="6" baseType="variant">
      <vt:variant>
        <vt:lpstr>Verwendete Schriftarten</vt:lpstr>
      </vt:variant>
      <vt:variant>
        <vt:i4>2</vt:i4>
      </vt:variant>
      <vt:variant>
        <vt:lpstr>Design</vt:lpstr>
      </vt:variant>
      <vt:variant>
        <vt:i4>1</vt:i4>
      </vt:variant>
      <vt:variant>
        <vt:lpstr>Folientitel</vt:lpstr>
      </vt:variant>
      <vt:variant>
        <vt:i4>1</vt:i4>
      </vt:variant>
    </vt:vector>
  </HeadingPairs>
  <TitlesOfParts>
    <vt:vector size="4" baseType="lpstr">
      <vt:lpstr>Arial</vt:lpstr>
      <vt:lpstr>Calibri</vt:lpstr>
      <vt:lpstr>Presentation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subject/>
  <dc:creator>Albert Abrahamian</dc:creator>
  <cp:keywords/>
  <dc:description/>
  <cp:lastModifiedBy>Heinz Schmid</cp:lastModifiedBy>
  <cp:revision>3</cp:revision>
  <dcterms:created xsi:type="dcterms:W3CDTF">2021-08-25T16:40:18Z</dcterms:created>
  <dcterms:modified xsi:type="dcterms:W3CDTF">2025-05-03T17:27:28Z</dcterms:modified>
</cp:coreProperties>
</file>