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6" r:id="rId1"/>
  </p:sldMasterIdLst>
  <p:notesMasterIdLst>
    <p:notesMasterId r:id="rId3"/>
  </p:notesMasterIdLst>
  <p:sldIdLst>
    <p:sldId id="282" r:id="rId2"/>
  </p:sldIdLst>
  <p:sldSz cx="12192000" cy="6858000"/>
  <p:notesSz cx="6858000" cy="12192000"/>
  <p:defaultText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smNativeData">
      <pr:smAppRevision xmlns:mc="http://schemas.openxmlformats.org/markup-compatibility/2006" xmlns:p14="http://schemas.microsoft.com/office/powerpoint/2010/main" xmlns:p15="http://schemas.microsoft.com/office/powerpoint/2012/main" xmlns:pr="smNativeData" xmlns="smNativeData" dt="1731352646" val="1218" rev64="64" revOS="1"/>
      <pr:smFileRevision xmlns:mc="http://schemas.openxmlformats.org/markup-compatibility/2006" xmlns:p14="http://schemas.microsoft.com/office/powerpoint/2010/main" xmlns:p15="http://schemas.microsoft.com/office/powerpoint/2012/main" xmlns:pr="smNativeData" xmlns="smNativeData" dt="1731352646" val="101"/>
      <pr:guideOptions xmlns:mc="http://schemas.openxmlformats.org/markup-compatibility/2006" xmlns:p14="http://schemas.microsoft.com/office/powerpoint/2010/main" xmlns:p15="http://schemas.microsoft.com/office/powerpoint/2012/main" xmlns:pr="smNativeData" xmlns="smNativeData" dt="1731352646"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showGuides="1">
      <p:cViewPr varScale="1">
        <p:scale>
          <a:sx n="105" d="100"/>
          <a:sy n="105" d="100"/>
        </p:scale>
        <p:origin x="798"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4" d="100"/>
        <a:sy n="24" d="100"/>
      </p:scale>
      <p:origin x="0" y="0"/>
    </p:cViewPr>
  </p:sorterViewPr>
  <p:notesViewPr>
    <p:cSldViewPr snapToObjects="1" showGuides="1">
      <p:cViewPr>
        <p:scale>
          <a:sx n="96" d="100"/>
          <a:sy n="96" d="100"/>
        </p:scale>
        <p:origin x="723" y="188"/>
      </p:cViewPr>
      <p:guideLst/>
    </p:cSldViewPr>
  </p:notesViewPr>
  <p:gridSpacing cx="71755" cy="7175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wwMAABAAAAAmAAAACAAAAD+PAAAAAAAAMAAAABQAAAAAAAAAAAD//wAAAQAAAP//AAABAA=="/>
              </a:ext>
            </a:extLst>
          </p:cNvSpPr>
          <p:nvPr>
            <p:ph type="hdr" sz="quarter"/>
          </p:nvPr>
        </p:nvSpPr>
        <p:spPr>
          <a:xfrm>
            <a:off x="0" y="0"/>
            <a:ext cx="2971800" cy="611505"/>
          </a:xfrm>
          <a:prstGeom prst="rect">
            <a:avLst/>
          </a:prstGeom>
        </p:spPr>
        <p:txBody>
          <a:bodyPr vert="horz" wrap="square" lIns="91440" tIns="45720" rIns="91440" bIns="45720" numCol="1" spcCol="215900" anchor="t">
            <a:prstTxWarp prst="textNoShape">
              <a:avLst/>
            </a:prstTxWarp>
          </a:bodyPr>
          <a:lstStyle>
            <a:lvl1pPr algn="l">
              <a:defRPr sz="1200" cap="none"/>
            </a:lvl1pPr>
          </a:lstStyle>
          <a:p>
            <a:endParaRPr lang="de-de" cap="none" dirty="0"/>
          </a:p>
        </p:txBody>
      </p:sp>
      <p:sp>
        <p:nvSpPr>
          <p:cNvPr id="3" name="Datumsplatzhalter 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AAAAAAuKgAAwwMAABAAAAAmAAAACAAAAD+PAAAAAAAAMAAAABQAAAAAAAAAAAD//wAAAQAAAP//AAABAA=="/>
              </a:ext>
            </a:extLst>
          </p:cNvSpPr>
          <p:nvPr>
            <p:ph type="dt" idx="10"/>
          </p:nvPr>
        </p:nvSpPr>
        <p:spPr>
          <a:xfrm>
            <a:off x="3884930" y="0"/>
            <a:ext cx="2971800" cy="611505"/>
          </a:xfrm>
          <a:prstGeom prst="rect">
            <a:avLst/>
          </a:prstGeom>
        </p:spPr>
        <p:txBody>
          <a:bodyPr vert="horz" wrap="square" lIns="91440" tIns="45720" rIns="91440" bIns="45720" numCol="1" spcCol="215900" anchor="t">
            <a:prstTxWarp prst="textNoShape">
              <a:avLst/>
            </a:prstTxWarp>
          </a:bodyPr>
          <a:lstStyle>
            <a:lvl1pPr algn="r">
              <a:defRPr sz="1200" cap="none"/>
            </a:lvl1pPr>
          </a:lstStyle>
          <a:p>
            <a:fld id="{72843BF5-BB9F-D1CD-D13C-4D9875722718}" type="datetime1">
              <a:rPr lang="de-de" cap="none"/>
              <a:t>03.05.2025</a:t>
            </a:fld>
            <a:endParaRPr lang="de-de" cap="none" dirty="0"/>
          </a:p>
        </p:txBody>
      </p:sp>
      <p:sp>
        <p:nvSpPr>
          <p:cNvPr id="4" name="Folienbildplatzhalter 3"/>
          <p:cNvSpPr>
            <a:spLocks noGrp="1" noRot="1" noChangeAspect="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mP7//2AJAACYKwAAsCIAABAAAAAmAAAACAAAAL8PAAD/HwAAMAAAABQAAAAAAAAAAAD//wAAAQAAAP//AAABAA=="/>
              </a:ext>
            </a:extLst>
          </p:cNvSpPr>
          <p:nvPr>
            <p:ph type="sldImg" idx="2"/>
          </p:nvPr>
        </p:nvSpPr>
        <p:spPr>
          <a:xfrm>
            <a:off x="-228600" y="1524000"/>
            <a:ext cx="7315200" cy="41148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endParaRPr lang="de-de" cap="none" dirty="0"/>
          </a:p>
        </p:txBody>
      </p:sp>
      <p:sp>
        <p:nvSpPr>
          <p:cNvPr id="5" name="Notizenplatzhalter 4"/>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M9Ij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BgkAAD4JQAAoEEAABAAAAAmAAAACAAAAD8PAAD/HwAAMAAAABQAAAAAAAAAAAD//wAAAQAAAP//AAABAA=="/>
              </a:ext>
            </a:extLst>
          </p:cNvSpPr>
          <p:nvPr>
            <p:ph type="body" idx="3"/>
          </p:nvPr>
        </p:nvSpPr>
        <p:spPr>
          <a:xfrm>
            <a:off x="685800" y="5867400"/>
            <a:ext cx="5486400" cy="4800600"/>
          </a:xfrm>
          <a:prstGeom prst="rect">
            <a:avLst/>
          </a:prstGeom>
          <a:noFill/>
          <a:ln>
            <a:noFill/>
          </a:ln>
        </p:spPr>
        <p:txBody>
          <a:bodyPr vert="horz" wrap="square" lIns="91440" tIns="45720" rIns="91440" bIns="45720" numCol="1" spcCol="215900" anchor="t">
            <a:prstTxWarp prst="textNoShape">
              <a:avLst/>
            </a:prstTxWarp>
          </a:bodyPr>
          <a:lstStyle/>
          <a:p>
            <a:r>
              <a:rPr lang="de-de" cap="none"/>
              <a:t>Mastertextformat bearbeiten</a:t>
            </a:r>
          </a:p>
          <a:p>
            <a:pPr lvl="1"/>
            <a:r>
              <a:rPr lang="de-de" cap="none"/>
              <a:t>Zweite Ebene</a:t>
            </a:r>
          </a:p>
          <a:p>
            <a:pPr lvl="2"/>
            <a:r>
              <a:rPr lang="de-de" cap="none"/>
              <a:t>Dritte Ebene</a:t>
            </a:r>
          </a:p>
          <a:p>
            <a:pPr lvl="3"/>
            <a:r>
              <a:rPr lang="de-de" cap="none"/>
              <a:t>Vierte Ebene</a:t>
            </a:r>
          </a:p>
          <a:p>
            <a:pPr lvl="4"/>
            <a:r>
              <a:rPr lang="de-de" cap="none"/>
              <a:t>Fünfte Ebene</a:t>
            </a:r>
          </a:p>
        </p:txBody>
      </p:sp>
      <p:sp>
        <p:nvSpPr>
          <p:cNvPr id="6" name="Fußzeilenplatzhalter 5"/>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D5HAABIEgAAAEsAABAAAAAmAAAACAAAAL+PAAD/HwAAMAAAABQAAAAAAAAAAAD//wAAAQAAAP//AAABAA=="/>
              </a:ext>
            </a:extLst>
          </p:cNvSpPr>
          <p:nvPr>
            <p:ph type="ftr" sz="quarter" idx="11"/>
          </p:nvPr>
        </p:nvSpPr>
        <p:spPr>
          <a:xfrm>
            <a:off x="0" y="11581130"/>
            <a:ext cx="2971800" cy="610870"/>
          </a:xfrm>
          <a:prstGeom prst="rect">
            <a:avLst/>
          </a:prstGeom>
          <a:noFill/>
          <a:ln>
            <a:noFill/>
          </a:ln>
        </p:spPr>
        <p:txBody>
          <a:bodyPr vert="horz" wrap="square" lIns="91440" tIns="45720" rIns="91440" bIns="45720" numCol="1" spcCol="215900" anchor="b">
            <a:prstTxWarp prst="textNoShape">
              <a:avLst/>
            </a:prstTxWarp>
          </a:bodyPr>
          <a:lstStyle>
            <a:lvl1pPr algn="l">
              <a:defRPr sz="1200" cap="none"/>
            </a:lvl1pPr>
          </a:lstStyle>
          <a:p>
            <a:endParaRPr lang="de-de" cap="none" dirty="0"/>
          </a:p>
        </p:txBody>
      </p:sp>
      <p:sp>
        <p:nvSpPr>
          <p:cNvPr id="7" name="Foliennummernplatzhalter 6"/>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3miC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D5HAAAuKgAAAEsAABAAAAAmAAAACAAAAL+PAAD/HwAAMAAAABQAAAAAAAAAAAD//wAAAQAAAP//AAABAA=="/>
              </a:ext>
            </a:extLst>
          </p:cNvSpPr>
          <p:nvPr>
            <p:ph type="sldNum" sz="quarter" idx="12"/>
          </p:nvPr>
        </p:nvSpPr>
        <p:spPr>
          <a:xfrm>
            <a:off x="3884930" y="11581130"/>
            <a:ext cx="2971800" cy="610870"/>
          </a:xfrm>
          <a:prstGeom prst="rect">
            <a:avLst/>
          </a:prstGeom>
          <a:noFill/>
          <a:ln>
            <a:noFill/>
          </a:ln>
        </p:spPr>
        <p:txBody>
          <a:bodyPr vert="horz" wrap="square" lIns="91440" tIns="45720" rIns="91440" bIns="45720" numCol="1" spcCol="215900" anchor="b">
            <a:prstTxWarp prst="textNoShape">
              <a:avLst/>
            </a:prstTxWarp>
          </a:bodyPr>
          <a:lstStyle>
            <a:lvl1pPr algn="r">
              <a:defRPr sz="1200" cap="none"/>
            </a:lvl1pPr>
          </a:lstStyle>
          <a:p>
            <a:fld id="{31B9C323-6DDC-EC35-9201-9B608D4F64CE}" type="slidenum">
              <a:rPr lang="de-de" cap="none"/>
              <a:t>‹Nr.›</a:t>
            </a:fld>
            <a:endParaRPr lang="de-de" cap="none" dirty="0"/>
          </a:p>
        </p:txBody>
      </p:sp>
    </p:spTree>
  </p:cSld>
  <p:clrMap bg1="lt1" tx1="dk1" bg2="lt2" tx2="dk2" accent1="accent1" accent2="accent2" accent3="accent3" accent4="accent4" accent5="accent5" accent6="accent6" hlink="hlink" folHlink="folHlink"/>
  <p:hf hdr="0" ftr="0"/>
  <p:notesStyle>
    <a:lvl1pPr marL="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Folienbildplatzhalter 1"/>
          <p:cNvSpPr>
            <a:spLocks noGrp="1" noRot="1" noChangeAspect="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C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mP7//2AJAACYKwAAsCIAABAAAAAmAAAACAAAAAEAAAAAAAAAMAAAABQAAAAAAAAAAAD//wAAAQAAAP//AAABAA=="/>
              </a:ext>
            </a:extLst>
          </p:cNvSpPr>
          <p:nvPr>
            <p:ph type="sldImg"/>
          </p:nvPr>
        </p:nvSpPr>
        <p:spPr>
          <a:xfrm>
            <a:off x="-228600" y="1524000"/>
            <a:ext cx="7315200" cy="4114800"/>
          </a:xfrm>
        </p:spPr>
      </p:sp>
      <p:sp>
        <p:nvSpPr>
          <p:cNvPr id="3" name="Notizenplatzhalter 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BgkAAD4JQAAoEEAABAAAAAmAAAACAAAAAEAAAAAAAAAMAAAABQAAAAAAAAAAAD//wAAAQAAAP//AAABAA=="/>
              </a:ext>
            </a:extLst>
          </p:cNvSpPr>
          <p:nvPr>
            <p:ph type="body" idx="1"/>
          </p:nvPr>
        </p:nvSpPr>
        <p:spPr>
          <a:xfrm>
            <a:off x="685800" y="5867400"/>
            <a:ext cx="5486400" cy="4800600"/>
          </a:xfrm>
        </p:spPr>
        <p:txBody>
          <a:bodyPr/>
          <a:lstStyle/>
          <a:p>
            <a:endParaRPr lang="de-de" cap="none" dirty="0"/>
          </a:p>
        </p:txBody>
      </p:sp>
      <p:sp>
        <p:nvSpPr>
          <p:cNvPr id="4" name="Foliennummernplatzhalter 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D5HAAAuKgAAAEsAABAAAAAmAAAACAAAAAEAAAAAAAAAMAAAABQAAAAAAAAAAAD//wAAAQAAAP//AAABAA=="/>
              </a:ext>
            </a:extLst>
          </p:cNvSpPr>
          <p:nvPr>
            <p:ph type="sldNum" sz="quarter" idx="12"/>
          </p:nvPr>
        </p:nvSpPr>
        <p:spPr>
          <a:xfrm>
            <a:off x="3884930" y="11581130"/>
            <a:ext cx="2971800" cy="610870"/>
          </a:xfrm>
        </p:spPr>
        <p:txBody>
          <a:bodyPr/>
          <a:lstStyle/>
          <a:p>
            <a:fld id="{32DF7D66-28DF-8A8B-9167-DEDE3329678B}" type="slidenum">
              <a:rPr lang="de-de" cap="none"/>
              <a:t>1</a:t>
            </a:fld>
            <a:endParaRPr lang="de-de" cap="none" dirty="0"/>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el und Inhal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AAAAAAAAAAAMAAAABQAAAAAAAAAAAD//wAAAQAAAP//AAABAA=="/>
              </a:ext>
            </a:extLst>
          </p:cNvSpPr>
          <p:nvPr>
            <p:ph idx="1"/>
          </p:nvPr>
        </p:nvSpPr>
        <p:spPr/>
        <p:txBody>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13ECBA68-26FE-B94C-B054-D019F41A4685}" type="datetime1">
              <a:t>03.05.2025</a:t>
            </a:fld>
            <a:endParaRPr dirty="0"/>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4A992214-5AA7-CCD4-E921-AC816C6F1FF9}" type="slidenum">
              <a:t>‹Nr.›</a:t>
            </a:fld>
            <a:endParaRPr dirty="0"/>
          </a:p>
        </p:txBody>
      </p:sp>
    </p:spTree>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kaler Titel und Tex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DYAALABAABARwAAsCUAABAAAAAmAAAACAAAAIMQAAAAAAAAMAAAABQAAAAAAAAAAAD//wAAAQAAAP//AAABAA=="/>
              </a:ext>
            </a:extLst>
          </p:cNvSpPr>
          <p:nvPr>
            <p:ph type="title"/>
          </p:nvPr>
        </p:nvSpPr>
        <p:spPr>
          <a:xfrm>
            <a:off x="8839200" y="274320"/>
            <a:ext cx="2743200" cy="5852160"/>
          </a:xfrm>
        </p:spPr>
        <p:txBody>
          <a:bodyPr vert="vert" wrap="square" lIns="91440" tIns="45720" rIns="91440" bIns="45720" numCol="1" spcCol="215900" anchor="b">
            <a:prstTxWarp prst="textNoShape">
              <a:avLst/>
            </a:prstTxWarp>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AfNQAAsCUAABAAAAAmAAAACAAAAAMQAAAAAAAAMAAAABQAAAAAAAAAAAD//wAAAQAAAP//AAABAA=="/>
              </a:ext>
            </a:extLst>
          </p:cNvSpPr>
          <p:nvPr>
            <p:ph idx="1"/>
          </p:nvPr>
        </p:nvSpPr>
        <p:spPr>
          <a:xfrm>
            <a:off x="609600" y="274320"/>
            <a:ext cx="8025765" cy="5852160"/>
          </a:xfrm>
        </p:spPr>
        <p:txBody>
          <a:bodyPr vert="vert"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1CDA413-5DCC-9852-8275-AB07EA3B74FE}" type="datetime1">
              <a:t>03.05.2025</a:t>
            </a:fld>
            <a:endParaRPr dirty="0"/>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75A8C4EB-A598-FD32-D610-53678A5E2006}" type="slidenum">
              <a:t>‹Nr.›</a:t>
            </a:fld>
            <a:endParaRPr dirty="0"/>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Abschnitts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BwbAACtRQAAfSMAABAAAAAmAAAACAAAAIEQAAAAAAAAMAAAABQAAAAAAAAAAAD//wAAAQAAAP//AAABAA=="/>
              </a:ext>
            </a:extLst>
          </p:cNvSpPr>
          <p:nvPr>
            <p:ph type="title"/>
          </p:nvPr>
        </p:nvSpPr>
        <p:spPr>
          <a:xfrm>
            <a:off x="963295" y="4406900"/>
            <a:ext cx="10363200" cy="1362075"/>
          </a:xfrm>
        </p:spPr>
        <p:txBody>
          <a:bodyPr vert="horz" wrap="square" lIns="91440" tIns="45720" rIns="91440" bIns="45720" numCol="1" spcCol="215900" anchor="t">
            <a:prstTxWarp prst="textNoShape">
              <a:avLst/>
            </a:prstTxWarp>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OERAACtRQAAHBsAABAAAAAmAAAACAAAAIEQAAAAAAAAMAAAABQAAAAAAAAAAAD//wAAAQAAAP//AAABAA=="/>
              </a:ext>
            </a:extLst>
          </p:cNvSpPr>
          <p:nvPr>
            <p:ph idx="1"/>
          </p:nvPr>
        </p:nvSpPr>
        <p:spPr>
          <a:xfrm>
            <a:off x="963295" y="2906395"/>
            <a:ext cx="10363200" cy="1500505"/>
          </a:xfrm>
        </p:spPr>
        <p:txBody>
          <a:bodyPr vert="horz" wrap="square" lIns="91440" tIns="45720" rIns="91440" bIns="45720" numCol="1" spcCol="215900" anchor="b">
            <a:prstTxWarp prst="textNoShape">
              <a:avLst/>
            </a:prstTxWarp>
          </a:bodyPr>
          <a:lstStyle/>
          <a:p>
            <a:r>
              <a:t>Click to edit Master text styles</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64082567-2989-5DD3-C7B0-DF866BFE318A}" type="datetime1">
              <a:t>03.05.2025</a:t>
            </a:fld>
            <a:endParaRPr dirty="0"/>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79164CD0-9E94-43BA-DAAE-68EF02E02C3D}" type="slidenum">
              <a:t>‹Nr.›</a:t>
            </a:fld>
            <a:endParaRPr dirty="0"/>
          </a:p>
        </p:txBody>
      </p:sp>
    </p:spTree>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el und zwei Inhalte">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DhJAAAsCUAABAAAAAmAAAACAAAAAEAAAAAAAAAMAAAABQAAAAAAAAAAAD//wAAAQAAAP//AAABAA=="/>
              </a:ext>
            </a:extLst>
          </p:cNvSpPr>
          <p:nvPr>
            <p:ph idx="1"/>
          </p:nvPr>
        </p:nvSpPr>
        <p:spPr>
          <a:xfrm>
            <a:off x="609600" y="1600200"/>
            <a:ext cx="5385435" cy="4526280"/>
          </a:xfrm>
        </p:spPr>
        <p:txBody>
          <a:bodyPr/>
          <a:lstStyle/>
          <a:p>
            <a:r>
              <a:t>Click to edit Master text styles</a:t>
            </a:r>
          </a:p>
          <a:p>
            <a:pPr lvl="1"/>
            <a:r>
              <a:t>Second level</a:t>
            </a:r>
          </a:p>
          <a:p>
            <a:pPr lvl="2"/>
            <a:r>
              <a:t>Third level</a:t>
            </a:r>
          </a:p>
          <a:p>
            <a:pPr lvl="3"/>
            <a:r>
              <a:t>Fourth level</a:t>
            </a:r>
          </a:p>
          <a:p>
            <a:pPr lvl="4"/>
            <a:r>
              <a:t>Fifth level</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yYAANgJAABARwAAsCUAABAAAAAmAAAACAAAAAEAAAAAAAAAMAAAABQAAAAAAAAAAAD//wAAAQAAAP//AAABAA=="/>
              </a:ext>
            </a:extLst>
          </p:cNvSpPr>
          <p:nvPr>
            <p:ph idx="2"/>
          </p:nvPr>
        </p:nvSpPr>
        <p:spPr>
          <a:xfrm>
            <a:off x="6196965" y="1600200"/>
            <a:ext cx="5385435" cy="4526280"/>
          </a:xfrm>
        </p:spPr>
        <p:txBody>
          <a:bodyPr/>
          <a:lstStyle/>
          <a:p>
            <a:r>
              <a:t>Click to edit Master text styles</a:t>
            </a:r>
          </a:p>
          <a:p>
            <a:pPr lvl="1"/>
            <a:r>
              <a:t>Second level</a:t>
            </a:r>
          </a:p>
          <a:p>
            <a:pPr lvl="2"/>
            <a:r>
              <a:t>Third level</a:t>
            </a:r>
          </a:p>
          <a:p>
            <a:pPr lvl="3"/>
            <a:r>
              <a:t>Fourth level</a:t>
            </a:r>
          </a:p>
          <a:p>
            <a:pPr lvl="4"/>
            <a:r>
              <a:t>Fifth level</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680F1A5A-1485-5AEC-CBB7-E2B954F93DB7}" type="datetime1">
              <a:t>03.05.2025</a:t>
            </a:fld>
            <a:endParaRPr dirty="0"/>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4FE72C60-2EA2-B2DA-EC5F-D88F62111A8D}" type="slidenum">
              <a:t>‹Nr.›</a:t>
            </a:fld>
            <a:endParaRPr dirty="0"/>
          </a:p>
        </p:txBody>
      </p:sp>
    </p:spTree>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Vergleich">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HEJAADjJAAAYQ0AABAAAAAmAAAACAAAAIEQAAAAAAAAMAAAABQAAAAAAAAAAAD//wAAAQAAAP//AAABAA=="/>
              </a:ext>
            </a:extLst>
          </p:cNvSpPr>
          <p:nvPr>
            <p:ph idx="1"/>
          </p:nvPr>
        </p:nvSpPr>
        <p:spPr>
          <a:xfrm>
            <a:off x="609600" y="1534795"/>
            <a:ext cx="5386705" cy="640080"/>
          </a:xfrm>
        </p:spPr>
        <p:txBody>
          <a:bodyPr vert="horz" wrap="square" lIns="91440" tIns="45720" rIns="91440" bIns="45720" numCol="1" spcCol="215900" anchor="b">
            <a:prstTxWarp prst="textNoShape">
              <a:avLst/>
            </a:prstTxWarp>
          </a:bodyPr>
          <a:lstStyle/>
          <a:p>
            <a:r>
              <a:t>Click to edit Master text styles</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GENAADjJAAAsCUAABAAAAAmAAAACAAAAAEAAAAAAAAAMAAAABQAAAAAAAAAAAD//wAAAQAAAP//AAABAA=="/>
              </a:ext>
            </a:extLst>
          </p:cNvSpPr>
          <p:nvPr>
            <p:ph idx="2"/>
          </p:nvPr>
        </p:nvSpPr>
        <p:spPr>
          <a:xfrm>
            <a:off x="609600" y="2174875"/>
            <a:ext cx="5386705" cy="3951605"/>
          </a:xfrm>
        </p:spPr>
        <p:txBody>
          <a:bodyPr/>
          <a:lstStyle/>
          <a:p>
            <a:r>
              <a:t>Click to edit Master text styles</a:t>
            </a:r>
          </a:p>
          <a:p>
            <a:pPr lvl="1"/>
            <a:r>
              <a:t>Second level</a:t>
            </a:r>
          </a:p>
          <a:p>
            <a:pPr lvl="2"/>
            <a:r>
              <a:t>Third level</a:t>
            </a:r>
          </a:p>
          <a:p>
            <a:pPr lvl="3"/>
            <a:r>
              <a:t>Fourth level</a:t>
            </a:r>
          </a:p>
          <a:p>
            <a:pPr lvl="4"/>
            <a:r>
              <a:t>Fifth level</a:t>
            </a:r>
          </a:p>
        </p:txBody>
      </p:sp>
      <p:sp>
        <p:nvSpPr>
          <p:cNvPr id="5"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HEJAABARwAAYQ0AABAAAAAmAAAACAAAAIEQAAAAAAAAMAAAABQAAAAAAAAAAAD//wAAAQAAAP//AAABAA=="/>
              </a:ext>
            </a:extLst>
          </p:cNvSpPr>
          <p:nvPr>
            <p:ph idx="3"/>
          </p:nvPr>
        </p:nvSpPr>
        <p:spPr>
          <a:xfrm>
            <a:off x="6195695" y="1534795"/>
            <a:ext cx="5386705" cy="640080"/>
          </a:xfrm>
        </p:spPr>
        <p:txBody>
          <a:bodyPr vert="horz" wrap="square" lIns="91440" tIns="45720" rIns="91440" bIns="45720" numCol="1" spcCol="215900" anchor="b">
            <a:prstTxWarp prst="textNoShape">
              <a:avLst/>
            </a:prstTxWarp>
          </a:bodyPr>
          <a:lstStyle/>
          <a:p>
            <a:r>
              <a:t>Click to edit Master text styles</a:t>
            </a:r>
          </a:p>
        </p:txBody>
      </p:sp>
      <p:sp>
        <p:nvSpPr>
          <p:cNvPr id="6" name="Folientext4"/>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GENAABARwAAsCUAABAAAAAmAAAACAAAAAEAAAAAAAAAMAAAABQAAAAAAAAAAAD//wAAAQAAAP//AAABAA=="/>
              </a:ext>
            </a:extLst>
          </p:cNvSpPr>
          <p:nvPr>
            <p:ph idx="4"/>
          </p:nvPr>
        </p:nvSpPr>
        <p:spPr>
          <a:xfrm>
            <a:off x="6195695" y="2174875"/>
            <a:ext cx="5386705" cy="3951605"/>
          </a:xfrm>
        </p:spPr>
        <p:txBody>
          <a:bodyPr/>
          <a:lstStyle/>
          <a:p>
            <a:r>
              <a:t>Click to edit Master text styles</a:t>
            </a:r>
          </a:p>
          <a:p>
            <a:pPr lvl="1"/>
            <a:r>
              <a:t>Second level</a:t>
            </a:r>
          </a:p>
          <a:p>
            <a:pPr lvl="2"/>
            <a:r>
              <a:t>Third level</a:t>
            </a:r>
          </a:p>
          <a:p>
            <a:pPr lvl="3"/>
            <a:r>
              <a:t>Fourth level</a:t>
            </a:r>
          </a:p>
          <a:p>
            <a:pPr lvl="4"/>
            <a:r>
              <a:t>Fifth level</a:t>
            </a:r>
          </a:p>
        </p:txBody>
      </p:sp>
      <p:sp>
        <p:nvSpPr>
          <p:cNvPr id="7"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33B4F00-4ECE-6EB9-8083-B8EC01CD76ED}" type="datetime1">
              <a:t>03.05.2025</a:t>
            </a:fld>
            <a:endParaRPr dirty="0"/>
          </a:p>
        </p:txBody>
      </p:sp>
      <p:sp>
        <p:nvSpPr>
          <p:cNvPr id="8"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9"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7284AF9-B7BA-7DBC-F490-41E904DE0214}" type="slidenum">
              <a:t>‹Nr.›</a:t>
            </a:fld>
            <a:endParaRPr dirty="0"/>
          </a:p>
        </p:txBody>
      </p:sp>
    </p:spTree>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GLL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0D62364F-01E0-37C0-AEDA-F795789458A2}" type="datetime1">
              <a:t>03.05.2025</a:t>
            </a:fld>
            <a:endParaRPr dirty="0"/>
          </a:p>
        </p:txBody>
      </p:sp>
      <p:sp>
        <p:nvSpPr>
          <p:cNvPr id="4"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5"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29520B2-FCBF-C0D6-F12D-0A836E63075F}" type="slidenum">
              <a:t>‹Nr.›</a:t>
            </a:fld>
            <a:endParaRPr dirty="0"/>
          </a:p>
        </p:txBody>
      </p:sp>
    </p:spTree>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7C12B008-4691-4746-DFAA-B013FEE429E5}" type="datetime1">
              <a:t>03.05.2025</a:t>
            </a:fld>
            <a:endParaRPr dirty="0"/>
          </a:p>
        </p:txBody>
      </p:sp>
      <p:sp>
        <p:nvSpPr>
          <p:cNvPr id="3"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4"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61272A52-1C8C-72DC-C29F-EA8964D134BF}" type="slidenum">
              <a:t>‹Nr.›</a:t>
            </a:fld>
            <a:endParaRPr dirty="0"/>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Inhalt mit 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4BAABtHAAA1AgAABAAAAAmAAAACAAAAIEQAAAAAAAAMAAAABQAAAAAAAAAAAD//wAAAQAAAP//AAABAA=="/>
              </a:ext>
            </a:extLst>
          </p:cNvSpPr>
          <p:nvPr>
            <p:ph type="title"/>
          </p:nvPr>
        </p:nvSpPr>
        <p:spPr>
          <a:xfrm>
            <a:off x="609600" y="273050"/>
            <a:ext cx="4011295" cy="1162050"/>
          </a:xfrm>
        </p:spPr>
        <p:txBody>
          <a:bodyPr vert="horz" wrap="square" lIns="91440" tIns="45720" rIns="91440" bIns="45720" numCol="1" spcCol="215900" anchor="b">
            <a:prstTxWarp prst="textNoShape">
              <a:avLst/>
            </a:prstTxWarp>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Ux0AAK4BAABARwAAsCUAABAAAAAmAAAACAAAAAEAAAAAAAAAMAAAABQAAAAAAAAAAAD//wAAAQAAAP//AAABAA=="/>
              </a:ext>
            </a:extLst>
          </p:cNvSpPr>
          <p:nvPr>
            <p:ph idx="1"/>
          </p:nvPr>
        </p:nvSpPr>
        <p:spPr>
          <a:xfrm>
            <a:off x="4766945" y="273050"/>
            <a:ext cx="6815455" cy="5853430"/>
          </a:xfrm>
        </p:spPr>
        <p:txBody>
          <a:bodyPr/>
          <a:lstStyle/>
          <a:p>
            <a:r>
              <a:t>Click to edit Master text styles</a:t>
            </a:r>
          </a:p>
          <a:p>
            <a:pPr lvl="1"/>
            <a:r>
              <a:t>Second level</a:t>
            </a:r>
          </a:p>
          <a:p>
            <a:pPr lvl="2"/>
            <a:r>
              <a:t>Third level</a:t>
            </a:r>
          </a:p>
          <a:p>
            <a:pPr lvl="3"/>
            <a:r>
              <a:t>Fourth level</a:t>
            </a:r>
          </a:p>
          <a:p>
            <a:pPr lvl="4"/>
            <a:r>
              <a:t>Fifth level</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QIAABtHAAAsCUAABAAAAAmAAAACAAAAAEAAAAAAAAAMAAAABQAAAAAAAAAAAD//wAAAQAAAP//AAABAA=="/>
              </a:ext>
            </a:extLst>
          </p:cNvSpPr>
          <p:nvPr>
            <p:ph idx="2"/>
          </p:nvPr>
        </p:nvSpPr>
        <p:spPr>
          <a:xfrm>
            <a:off x="609600" y="1435100"/>
            <a:ext cx="4011295" cy="4691380"/>
          </a:xfrm>
        </p:spPr>
        <p:txBody>
          <a:bodyPr/>
          <a:lstStyle/>
          <a:p>
            <a:r>
              <a:t>Click to edit Master text styles</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5B614B6D-23B6-34BD-F8D9-D5E805970E80}" type="datetime1">
              <a:t>03.05.2025</a:t>
            </a:fld>
            <a:endParaRPr dirty="0"/>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BAFAw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4C69F9A-D4B9-9369-F77E-223CD1300177}" type="slidenum">
              <a:t>‹Nr.›</a:t>
            </a:fld>
            <a:endParaRPr dirty="0"/>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Grafik mit 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IgdAACzOwAABCEAABAAAAAmAAAACAAAAIEQAAAAAAAAMAAAABQAAAAAAAAAAAD//wAAAQAAAP//AAABAA=="/>
              </a:ext>
            </a:extLst>
          </p:cNvSpPr>
          <p:nvPr>
            <p:ph type="title"/>
          </p:nvPr>
        </p:nvSpPr>
        <p:spPr>
          <a:xfrm>
            <a:off x="2389505" y="4800600"/>
            <a:ext cx="7315200" cy="566420"/>
          </a:xfrm>
        </p:spPr>
        <p:txBody>
          <a:bodyPr vert="horz" wrap="square" lIns="91440" tIns="45720" rIns="91440" bIns="45720" numCol="1" spcCol="215900" anchor="b">
            <a:prstTxWarp prst="textNoShape">
              <a:avLst/>
            </a:prstTxWarp>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MYDAACzOwAAFh0AABAAAAAmAAAACAAAAAEAAAAAAAAAMAAAABQAAAAAAAAAAAD//wAAAQAAAP//AAABAA=="/>
              </a:ext>
            </a:extLst>
          </p:cNvSpPr>
          <p:nvPr>
            <p:ph idx="1"/>
          </p:nvPr>
        </p:nvSpPr>
        <p:spPr>
          <a:xfrm>
            <a:off x="2389505" y="613410"/>
            <a:ext cx="7315200" cy="4114800"/>
          </a:xfrm>
        </p:spPr>
        <p:txBody>
          <a:bodyPr/>
          <a:lstStyle/>
          <a:p>
            <a:r>
              <a:t>Click to edit Master text styles</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AQhAACzOwAA+CUAABAAAAAmAAAACAAAAAEAAAAAAAAAMAAAABQAAAAAAAAAAAD//wAAAQAAAP//AAABAA=="/>
              </a:ext>
            </a:extLst>
          </p:cNvSpPr>
          <p:nvPr>
            <p:ph idx="2"/>
          </p:nvPr>
        </p:nvSpPr>
        <p:spPr>
          <a:xfrm>
            <a:off x="2389505" y="5367020"/>
            <a:ext cx="7315200" cy="805180"/>
          </a:xfrm>
        </p:spPr>
        <p:txBody>
          <a:bodyPr/>
          <a:lstStyle/>
          <a:p>
            <a:r>
              <a:t>Click to edit Master text styles</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1316CFBA-F4FE-4339-B0AE-026C81E04657}" type="datetime1">
              <a:t>03.05.2025</a:t>
            </a:fld>
            <a:endParaRPr dirty="0"/>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3CF2F340-0ED1-A705-9F4A-F850BD0469AD}" type="slidenum">
              <a:t>‹Nr.›</a:t>
            </a:fld>
            <a:endParaRPr dirty="0"/>
          </a:p>
        </p:txBody>
      </p:sp>
    </p:spTree>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Titel und vertikaler Tex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AIQAAAAAAAAMAAAABQAAAAAAAAAAAD//wAAAQAAAP//AAABAA=="/>
              </a:ext>
            </a:extLst>
          </p:cNvSpPr>
          <p:nvPr>
            <p:ph idx="1"/>
          </p:nvPr>
        </p:nvSpPr>
        <p:spPr/>
        <p:txBody>
          <a:bodyPr vert="vert"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9687108-46C4-3D87-8AD0-B0D23F9E7CE5}" type="datetime1">
              <a:t>03.05.2025</a:t>
            </a:fld>
            <a:endParaRPr dirty="0"/>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dirty="0"/>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0F40022F-61E2-15F4-ACF8-97A14CB65AC2}" type="slidenum">
              <a:t>‹Nr.›</a:t>
            </a:fld>
            <a:endParaRPr dirty="0"/>
          </a:p>
        </p:txBody>
      </p:sp>
    </p:spTree>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andard-Design">
    <p:bg>
      <p:bgPr>
        <a:solidFill>
          <a:schemeClr val="bg1"/>
        </a:solid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IMfAAD//8EBMAAAABQAAAAAAAAAAAD//wAAAQAAAP//AAABAA=="/>
              </a:ext>
            </a:extLst>
          </p:cNvSpPr>
          <p:nvPr>
            <p:ph type="title"/>
          </p:nvPr>
        </p:nvSpPr>
        <p:spPr>
          <a:xfrm>
            <a:off x="609600" y="273685"/>
            <a:ext cx="10972800" cy="1143000"/>
          </a:xfrm>
          <a:prstGeom prst="rect">
            <a:avLst/>
          </a:prstGeom>
          <a:noFill/>
          <a:ln>
            <a:noFill/>
          </a:ln>
          <a:effectLst/>
        </p:spPr>
        <p:txBody>
          <a:bodyPr vert="horz" wrap="square" lIns="91440" tIns="45720" rIns="91440" bIns="45720" numCol="1" spcCol="215900" anchor="ctr">
            <a:prstTxWarp prst="textNoShape">
              <a:avLst/>
            </a:prstTxWarp>
          </a:bodyPr>
          <a:lstStyle/>
          <a:p>
            <a:r>
              <a:t>Click to edit Master title style</a:t>
            </a:r>
          </a:p>
        </p:txBody>
      </p:sp>
      <p:sp>
        <p:nvSpPr>
          <p:cNvPr id="3" name="Slide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IMfAAD//8EBMAAAABQAAAAAAAAAAAD//wAAAQAAAP//AAABAA=="/>
              </a:ext>
            </a:extLst>
          </p:cNvSpPr>
          <p:nvPr>
            <p:ph type="body" idx="1"/>
          </p:nvPr>
        </p:nvSpPr>
        <p:spPr>
          <a:xfrm>
            <a:off x="609600" y="1599565"/>
            <a:ext cx="10972800" cy="4526280"/>
          </a:xfrm>
          <a:prstGeom prst="rect">
            <a:avLst/>
          </a:prstGeom>
          <a:noFill/>
          <a:ln>
            <a:noFill/>
          </a:ln>
          <a:effectLst/>
        </p:spPr>
        <p:txBody>
          <a:bodyPr vert="horz"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IOfAAD//8EBMAAAABQAAAAAAAAAAAD//wAAAQAAAP//AAABAA=="/>
              </a:ext>
            </a:extLst>
          </p:cNvSpPr>
          <p:nvPr>
            <p:ph type="dt" sz="quarter" idx="2"/>
          </p:nvPr>
        </p:nvSpPr>
        <p:spPr>
          <a:xfrm>
            <a:off x="609600" y="6355715"/>
            <a:ext cx="2842895" cy="364490"/>
          </a:xfrm>
          <a:prstGeom prst="rect">
            <a:avLst/>
          </a:prstGeom>
          <a:noFill/>
          <a:ln>
            <a:noFill/>
          </a:ln>
          <a:effectLst/>
        </p:spPr>
        <p:txBody>
          <a:bodyPr vert="horz" wrap="square" lIns="91440" tIns="45720" rIns="91440" bIns="45720" numCol="1" spcCol="215900" anchor="ctr">
            <a:prstTxWarp prst="textNoShape">
              <a:avLst/>
            </a:prstTxWarp>
          </a:bodyPr>
          <a:lstStyle>
            <a:lvl1pPr>
              <a:defRPr sz="1200" cap="none"/>
            </a:lvl1pPr>
          </a:lstStyle>
          <a:p>
            <a:fld id="{3055F7C6-88DD-0001-93ED-7E54B9A3652B}" type="datetime1">
              <a:t>03.05.2025</a:t>
            </a:fld>
            <a:endParaRPr dirty="0"/>
          </a:p>
        </p:txBody>
      </p:sp>
      <p:sp>
        <p:nvSpPr>
          <p:cNvPr id="5" name="Footer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IOfAAD//8EBMAAAABQAAAAAAAAAAAD//wAAAQAAAP//AAABAA=="/>
              </a:ext>
            </a:extLst>
          </p:cNvSpPr>
          <p:nvPr>
            <p:ph type="ftr" sz="quarter" idx="3"/>
          </p:nvPr>
        </p:nvSpPr>
        <p:spPr>
          <a:xfrm>
            <a:off x="4164965" y="6355715"/>
            <a:ext cx="3859530" cy="364490"/>
          </a:xfrm>
          <a:prstGeom prst="rect">
            <a:avLst/>
          </a:prstGeom>
          <a:noFill/>
          <a:ln>
            <a:noFill/>
          </a:ln>
          <a:effectLst/>
        </p:spPr>
        <p:txBody>
          <a:bodyPr vert="horz" wrap="square" lIns="91440" tIns="45720" rIns="91440" bIns="45720" numCol="1" spcCol="215900" anchor="ctr">
            <a:prstTxWarp prst="textNoShape">
              <a:avLst/>
            </a:prstTxWarp>
          </a:bodyPr>
          <a:lstStyle>
            <a:lvl1pPr algn="ctr">
              <a:defRPr sz="1200" cap="none"/>
            </a:lvl1pPr>
          </a:lstStyle>
          <a:p>
            <a:endParaRPr dirty="0"/>
          </a:p>
        </p:txBody>
      </p:sp>
      <p:sp>
        <p:nvSpPr>
          <p:cNvPr id="6" name="SlideNumber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IOfAAD//8EBMAAAABQAAAAAAAAAAAD//wAAAQAAAP//AAABAA=="/>
              </a:ext>
            </a:extLst>
          </p:cNvSpPr>
          <p:nvPr>
            <p:ph type="sldNum" sz="quarter" idx="4"/>
          </p:nvPr>
        </p:nvSpPr>
        <p:spPr>
          <a:xfrm>
            <a:off x="8736965" y="6355715"/>
            <a:ext cx="2845435" cy="364490"/>
          </a:xfrm>
          <a:prstGeom prst="rect">
            <a:avLst/>
          </a:prstGeom>
          <a:noFill/>
          <a:ln>
            <a:noFill/>
          </a:ln>
          <a:effectLst/>
        </p:spPr>
        <p:txBody>
          <a:bodyPr vert="horz" wrap="square" lIns="91440" tIns="45720" rIns="91440" bIns="45720" numCol="1" spcCol="215900" anchor="ctr">
            <a:prstTxWarp prst="textNoShape">
              <a:avLst/>
            </a:prstTxWarp>
          </a:bodyPr>
          <a:lstStyle>
            <a:lvl1pPr algn="r">
              <a:defRPr sz="1200" cap="none"/>
            </a:lvl1pPr>
          </a:lstStyle>
          <a:p>
            <a:fld id="{5D48DAC4-8AB0-1D2C-FEF0-7C7994BE0829}" type="slidenum">
              <a:t>‹Nr.›</a:t>
            </a:fld>
            <a:endParaRPr dirty="0"/>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Lst>
  <p:hf sldNum="0" hdr="0" ftr="0" dt="0"/>
  <p:txStyles>
    <p:titleStyle>
      <a:lvl1pPr marL="0" marR="0" indent="0" algn="ctr" defTabSz="457200">
        <a:lnSpc>
          <a:spcPct val="100000"/>
        </a:lnSpc>
        <a:spcBef>
          <a:spcPts val="0"/>
        </a:spcBef>
        <a:spcAft>
          <a:spcPts val="0"/>
        </a:spcAft>
        <a:buNone/>
        <a:tabLst/>
        <a:defRPr sz="4400" b="0" i="0" u="none" strike="noStrike" kern="1" cap="none" spc="0" baseline="0">
          <a:solidFill>
            <a:schemeClr val="tx2"/>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titleStyle>
    <p:bodyStyle>
      <a:lvl1pPr marL="342900" marR="0" indent="-342900" algn="l" defTabSz="457200">
        <a:lnSpc>
          <a:spcPct val="100000"/>
        </a:lnSpc>
        <a:spcBef>
          <a:spcPts val="0"/>
        </a:spcBef>
        <a:spcAft>
          <a:spcPts val="0"/>
        </a:spcAft>
        <a:buClrTx/>
        <a:buSzTx/>
        <a:buFontTx/>
        <a:buChar char="•"/>
        <a:tabLst/>
        <a:defRPr sz="3200" b="0" i="0" u="none" strike="noStrike" kern="1" cap="none" spc="0" baseline="0">
          <a:solidFill>
            <a:schemeClr val="tx1"/>
          </a:solidFill>
          <a:effectLst/>
          <a:latin typeface="Calibri" pitchFamily="2" charset="0"/>
          <a:ea typeface="Calibri" pitchFamily="2" charset="0"/>
          <a:cs typeface="Calibri" pitchFamily="2" charset="0"/>
        </a:defRPr>
      </a:lvl1pPr>
      <a:lvl2pPr marL="742950" marR="0" indent="-285750" algn="l" defTabSz="457200">
        <a:lnSpc>
          <a:spcPct val="100000"/>
        </a:lnSpc>
        <a:spcBef>
          <a:spcPts val="0"/>
        </a:spcBef>
        <a:spcAft>
          <a:spcPts val="0"/>
        </a:spcAft>
        <a:buClrTx/>
        <a:buSzTx/>
        <a:buFontTx/>
        <a:buChar char="–"/>
        <a:tabLst/>
        <a:defRPr sz="28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457200">
        <a:lnSpc>
          <a:spcPct val="100000"/>
        </a:lnSpc>
        <a:spcBef>
          <a:spcPts val="0"/>
        </a:spcBef>
        <a:spcAft>
          <a:spcPts val="0"/>
        </a:spcAft>
        <a:buClrTx/>
        <a:buSzTx/>
        <a:buFontTx/>
        <a:buChar char="•"/>
        <a:tabLst/>
        <a:defRPr sz="24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bodyStyle>
    <p:other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hteck2"/>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EAAAADAAAA/8AAAABMkAAAAAAAAAAAAAAAAAAAAAAAAAAAAAAAAAAAAAAAeAAAAAEAAABAAAAAAAAAAGQAAAAOAQAAAAAAAAQAAAAhAAAA/8AAAC4AAAD4yDkAPQAAAABMkABfAAAAAEyQ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AAAAAAAAAAAAAAAABkAAAAAAAAAH9/fwAKAAAAIgAAABgAAAAAAAAAAAAAAAAAAAAAAAAAAAAAAAAAAAAkAAAAJAAAAAAAAAAHAAAAAAAAAAAAAAAAAAAAAAAAAAAAAAAAAAAAf39/ACUAAABYAAAAAAAAAAAAAAAAAAAAAAAAAAAAAAAAAAAAAAAAAAAAAAAAAAAAAAAAAAAAAAA/AAAAAAAAAKCGAQAAAAAAAAAAAAAAAAAMAAAAAQAAAAAAAAAAAAAAAAAAAB8AAABUAAAA/8AAAABMkAD/wAAA+Mg5AABMkAAATJAAAAAAAAAAAAAAAAAAAAAAAAAAAAJ/f38AgICAA8zMzADAwP8Af39/AAAAAAAAAAAAAAAAAAAAAAAAAAAAIQAAABgAAAAUAAAA+////8IkAAAASwAAuSoAABAAAAAmAAAACAAAAP//////////MAAAABQAAAAAAAAAAAD//wAAAQAAAP//AAABAA=="/>
              </a:ext>
            </a:extLst>
          </p:cNvSpPr>
          <p:nvPr/>
        </p:nvSpPr>
        <p:spPr>
          <a:xfrm>
            <a:off x="-3175" y="5975350"/>
            <a:ext cx="12195175" cy="969645"/>
          </a:xfrm>
          <a:prstGeom prst="rect">
            <a:avLst/>
          </a:prstGeom>
          <a:gradFill flip="none" rotWithShape="0">
            <a:gsLst>
              <a:gs pos="0">
                <a:srgbClr val="FFC000"/>
              </a:gs>
              <a:gs pos="33000">
                <a:srgbClr val="FFC000"/>
              </a:gs>
              <a:gs pos="46000">
                <a:srgbClr val="F8C839"/>
              </a:gs>
              <a:gs pos="61000">
                <a:srgbClr val="004C90"/>
              </a:gs>
              <a:gs pos="95000">
                <a:srgbClr val="004C90"/>
              </a:gs>
              <a:gs pos="100000">
                <a:srgbClr val="004C90"/>
              </a:gs>
            </a:gsLst>
            <a:lin ang="5400000" scaled="0"/>
            <a:tileRect/>
          </a:gradFill>
          <a:ln>
            <a:noFill/>
          </a:ln>
          <a:effectLst/>
        </p:spPr>
        <p:txBody>
          <a:bodyPr vert="horz" wrap="square" lIns="91440" tIns="45720" rIns="91440" bIns="45720" numCol="1" spcCol="215900" anchor="t"/>
          <a:lstStyle/>
          <a:p>
            <a:endParaRPr lang="de-de" cap="none" dirty="0"/>
          </a:p>
        </p:txBody>
      </p:sp>
      <p:sp>
        <p:nvSpPr>
          <p:cNvPr id="3" name="Rechteck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EAAAAAAAAA98g6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98g6AP///wEAAAAAAAAAAAAAAAAAAAAAAAAAAAAAAAAAAAAAAAAAAAAAAAJ/f38AgICAA8zMzADAwP8Af39/AAAAAAAAAAAAAAAAAAAAAAAAAAAAIQAAABgAAAAUAAAAAAAAAAAAAAAASwAASwUAABAAAAAmAAAACAAAAP//////////MAAAABQAAAAAAAAAAAD//wAAAQAAAP//AAABAA=="/>
              </a:ext>
            </a:extLst>
          </p:cNvSpPr>
          <p:nvPr/>
        </p:nvSpPr>
        <p:spPr>
          <a:xfrm>
            <a:off x="0" y="0"/>
            <a:ext cx="12192000" cy="860425"/>
          </a:xfrm>
          <a:prstGeom prst="rect">
            <a:avLst/>
          </a:prstGeom>
          <a:solidFill>
            <a:srgbClr val="F7C83A"/>
          </a:solidFill>
          <a:ln>
            <a:noFill/>
          </a:ln>
          <a:effectLst/>
        </p:spPr>
        <p:txBody>
          <a:bodyPr vert="horz" wrap="square" lIns="91440" tIns="45720" rIns="91440" bIns="45720" numCol="1" spcCol="215900" anchor="t"/>
          <a:lstStyle/>
          <a:p>
            <a:endParaRPr lang="de-de" cap="none" dirty="0"/>
          </a:p>
        </p:txBody>
      </p:sp>
      <p:sp>
        <p:nvSpPr>
          <p:cNvPr id="4" name="Textbox2"/>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BEAAL8AAADXLAAAzwQAABAAAAAmAAAACAAAAP//////////MAAAABQAAAAAAAAAAAD//wAAAQAAAP//AAABAA=="/>
              </a:ext>
            </a:extLst>
          </p:cNvSpPr>
          <p:nvPr/>
        </p:nvSpPr>
        <p:spPr>
          <a:xfrm>
            <a:off x="2801620" y="121285"/>
            <a:ext cx="4487545" cy="660400"/>
          </a:xfrm>
          <a:prstGeom prst="rect">
            <a:avLst/>
          </a:prstGeom>
          <a:noFill/>
          <a:ln>
            <a:noFill/>
          </a:ln>
          <a:effectLst/>
        </p:spPr>
        <p:txBody>
          <a:bodyPr vert="horz" wrap="square" lIns="91440" tIns="45720" rIns="91440" bIns="45720" numCol="1" spcCol="215900" anchor="ctr"/>
          <a:lstStyle/>
          <a:p>
            <a:pPr>
              <a:defRPr sz="3600" b="1" cap="none">
                <a:solidFill>
                  <a:srgbClr val="235B99"/>
                </a:solidFill>
              </a:defRPr>
            </a:pPr>
            <a:r>
              <a:rPr sz="3200" cap="none" dirty="0">
                <a:effectLst>
                  <a:outerShdw dist="63500" dir="3600000" algn="tl" rotWithShape="0">
                    <a:srgbClr val="000000">
                      <a:alpha val="40000"/>
                    </a:srgbClr>
                  </a:outerShdw>
                </a:effectLst>
                <a:latin typeface="Arial" pitchFamily="1" charset="0"/>
                <a:ea typeface="SimSun" charset="0"/>
                <a:cs typeface="Arial" pitchFamily="1" charset="0"/>
              </a:rPr>
              <a:t>DISTRIKT 114-OST</a:t>
            </a:r>
          </a:p>
        </p:txBody>
      </p:sp>
      <p:sp>
        <p:nvSpPr>
          <p:cNvPr id="5" name="Textbox3"/>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CjgAAOQAAAAHSQAA7AQAAAAAAAAmAAAACAAAAP//////////MAAAABQAAAAAAAAAAAD//wAAAQAAAP//AAABAA=="/>
              </a:ext>
            </a:extLst>
          </p:cNvSpPr>
          <p:nvPr/>
        </p:nvSpPr>
        <p:spPr>
          <a:xfrm>
            <a:off x="9109710" y="144780"/>
            <a:ext cx="2761615" cy="655320"/>
          </a:xfrm>
          <a:prstGeom prst="rect">
            <a:avLst/>
          </a:prstGeom>
          <a:noFill/>
          <a:ln>
            <a:noFill/>
          </a:ln>
          <a:effectLst/>
        </p:spPr>
        <p:txBody>
          <a:bodyPr vert="horz" wrap="square" lIns="91440" tIns="45720" rIns="91440" bIns="45720" numCol="1" spcCol="215900" anchor="ctr"/>
          <a:lstStyle/>
          <a:p>
            <a:pPr algn="r">
              <a:defRPr sz="2000" b="1" cap="none">
                <a:solidFill>
                  <a:srgbClr val="235B99"/>
                </a:solidFill>
              </a:defRPr>
            </a:pPr>
            <a:r>
              <a:rPr lang="de-AT" cap="none" dirty="0">
                <a:effectLst>
                  <a:outerShdw dist="63500" dir="3600000" algn="tl" rotWithShape="0">
                    <a:srgbClr val="000000">
                      <a:alpha val="40000"/>
                    </a:srgbClr>
                  </a:outerShdw>
                </a:effectLst>
                <a:latin typeface="Arial" pitchFamily="1" charset="0"/>
                <a:ea typeface="Calibri" pitchFamily="2" charset="0"/>
                <a:cs typeface="Arial" pitchFamily="1" charset="0"/>
              </a:rPr>
              <a:t>Distriktversammlung</a:t>
            </a:r>
            <a:br>
              <a:rPr dirty="0"/>
            </a:br>
            <a:r>
              <a:rPr lang="de-AT" cap="none" dirty="0">
                <a:effectLst>
                  <a:outerShdw dist="63500" dir="3600000" algn="tl" rotWithShape="0">
                    <a:srgbClr val="000000">
                      <a:alpha val="40000"/>
                    </a:srgbClr>
                  </a:outerShdw>
                </a:effectLst>
                <a:latin typeface="Arial" pitchFamily="1" charset="0"/>
                <a:ea typeface="Calibri" pitchFamily="2" charset="0"/>
                <a:cs typeface="Arial" pitchFamily="1" charset="0"/>
              </a:rPr>
              <a:t>17.05</a:t>
            </a:r>
            <a:r>
              <a:rPr cap="none" dirty="0">
                <a:effectLst>
                  <a:outerShdw dist="63500" dir="3600000" algn="tl" rotWithShape="0">
                    <a:srgbClr val="000000">
                      <a:alpha val="40000"/>
                    </a:srgbClr>
                  </a:outerShdw>
                </a:effectLst>
                <a:latin typeface="Arial" pitchFamily="1" charset="0"/>
                <a:ea typeface="Calibri" pitchFamily="2" charset="0"/>
                <a:cs typeface="Arial" pitchFamily="1" charset="0"/>
              </a:rPr>
              <a:t>.202</a:t>
            </a:r>
            <a:r>
              <a:rPr lang="de-AT" dirty="0">
                <a:effectLst>
                  <a:outerShdw dist="63500" dir="3600000" algn="tl" rotWithShape="0">
                    <a:srgbClr val="000000">
                      <a:alpha val="40000"/>
                    </a:srgbClr>
                  </a:outerShdw>
                </a:effectLst>
                <a:latin typeface="Arial" pitchFamily="1" charset="0"/>
                <a:ea typeface="Calibri" pitchFamily="2" charset="0"/>
                <a:cs typeface="Arial" pitchFamily="1" charset="0"/>
              </a:rPr>
              <a:t>5</a:t>
            </a:r>
            <a:endParaRPr cap="none" dirty="0">
              <a:effectLst>
                <a:outerShdw dist="63500" dir="3600000" algn="tl" rotWithShape="0">
                  <a:srgbClr val="000000">
                    <a:alpha val="40000"/>
                  </a:srgbClr>
                </a:outerShdw>
              </a:effectLst>
              <a:latin typeface="Arial" pitchFamily="1" charset="0"/>
              <a:ea typeface="Calibri" pitchFamily="2" charset="0"/>
              <a:cs typeface="Arial" pitchFamily="1" charset="0"/>
            </a:endParaRPr>
          </a:p>
        </p:txBody>
      </p:sp>
      <p:sp>
        <p:nvSpPr>
          <p:cNvPr id="6" name="Inhaltsplatzhalter 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B/f38AgICAA8zMzADAwP8Af39/AAAAAAAAAAAAAAAAAAAAAAAAAAAAIQAAABgAAAAUAAAAkxEAAMYGAABBSQAA1SIAAAAAAAAmAAAACAAAAAEAAAD/HwAAMAAAABQAAAAAAAAAAAD//wAAAQAAAP//AAABAA=="/>
              </a:ext>
            </a:extLst>
          </p:cNvSpPr>
          <p:nvPr>
            <p:ph type="body" idx="2"/>
          </p:nvPr>
        </p:nvSpPr>
        <p:spPr>
          <a:xfrm>
            <a:off x="2856865" y="1101090"/>
            <a:ext cx="9051290" cy="4674235"/>
          </a:xfrm>
          <a:noFill/>
          <a:ln>
            <a:noFill/>
          </a:ln>
        </p:spPr>
        <p:txBody>
          <a:bodyPr/>
          <a:lstStyle/>
          <a:p>
            <a:pPr marL="0" indent="0">
              <a:buNone/>
              <a:defRPr lang="de-de" sz="2800" cap="none">
                <a:solidFill>
                  <a:schemeClr val="tx2"/>
                </a:solidFill>
                <a:latin typeface="Arial" pitchFamily="1" charset="0"/>
                <a:ea typeface="Calibri" pitchFamily="2" charset="0"/>
                <a:cs typeface="Arial" pitchFamily="1" charset="0"/>
              </a:defRPr>
            </a:pPr>
            <a:r>
              <a:rPr lang="de-DE" sz="1500" b="1" i="0" u="none" strike="noStrike" baseline="0" dirty="0">
                <a:solidFill>
                  <a:srgbClr val="000000"/>
                </a:solidFill>
                <a:latin typeface="+mn-lt"/>
              </a:rPr>
              <a:t>Liebe Lionsfreundinnen und Lionsfreunde des Distrikts 114 Ost, sehr geehrter Governor, liebe Freunde!</a:t>
            </a:r>
            <a:br>
              <a:rPr lang="de-DE" sz="1500" b="1" i="0" u="none" strike="noStrike" baseline="0" dirty="0">
                <a:solidFill>
                  <a:srgbClr val="000000"/>
                </a:solidFill>
                <a:latin typeface="+mn-lt"/>
              </a:rPr>
            </a:br>
            <a:r>
              <a:rPr lang="de-DE" sz="1500" dirty="0">
                <a:solidFill>
                  <a:srgbClr val="000000"/>
                </a:solidFill>
                <a:latin typeface="+mn-lt"/>
              </a:rPr>
              <a:t>E</a:t>
            </a:r>
            <a:r>
              <a:rPr lang="de-DE" sz="1500" b="0" i="0" u="none" strike="noStrike" baseline="0" dirty="0">
                <a:solidFill>
                  <a:srgbClr val="000000"/>
                </a:solidFill>
                <a:latin typeface="+mn-lt"/>
              </a:rPr>
              <a:t>s schmerzt mich, heute nicht persönlich bei Euch sein zu können – aber ich sende Euch meine herzlichsten Grüße und die besten Wünsche zur heutigen Distriktversammlung aus Deutschland! Umso mehr freue ich mich über die Gelegenheit, auf diesem Weg ein paar Worte an Euch richten zu dürfen. Denn was uns verbindet, ist nicht nur eine Jumelage im formalen Sinne – sondern eine freundschaftliche und lebendige Partnerschaft, die längst über das rein lionistische Handeln hinausgewachsen ist. Unsere Jumelage zwischen 114 Ost und 111 Mitte-Nord ist ein echtes Beispiel dafür, wie Lions über Grenzen hinweg wirken können – mit gegenseitigem Respekt, Offenheit und echter Freundschaft. Wir blicken zurück auf zahlreiche gegenseitige Besuche, bei denen wir nicht nur Projekte, Ideen und Erfahrungen ausgetauscht, sondern vor allem auch gemeinsame Erlebnisse geteilt haben. Ob in Wien, Innsbruck, Kassel oder Fulda – überall spürt man, wie stark und herzlich diese Verbindung geworden ist. Ein ganz besonderer Dank gilt an dieser Stelle unseren unermüdlichen Jumelagebeauftragten – Gert Wenderoth auf deutscher Seite und Heinz Schmid auf österreichischer Seite. Mit großem Engagement, Geduld und viel Herzblut gestalten sie diese Partnerschaft, halten den Kontakt lebendig und geben unserer Jumelage ein echtes Gesicht. Auch in der Zusammenarbeit auf Distriktebene zeigt sich, wie eng und vertrauensvoll wir zusammenarbeiten – sei es bei gemeinsamen Initiativen, der wechselseitigen Unterstützung oder einfach im offenen, konstruktiven Austausch. Ich wünsche Euch heute eine erfolgreiche Distriktversammlung, inspirierende Gespräche – und natürlich viel Freude am gemeinsamen Miteinander. Ich bin sicher: Unsere Verbindung wird auch in Zukunft weiter wachsen und uns </a:t>
            </a:r>
            <a:r>
              <a:rPr lang="de-DE" sz="1500" dirty="0">
                <a:solidFill>
                  <a:srgbClr val="000000"/>
                </a:solidFill>
                <a:latin typeface="+mn-lt"/>
              </a:rPr>
              <a:t>A</a:t>
            </a:r>
            <a:r>
              <a:rPr lang="de-DE" sz="1500" b="0" i="0" u="none" strike="noStrike" baseline="0" dirty="0">
                <a:solidFill>
                  <a:srgbClr val="000000"/>
                </a:solidFill>
                <a:latin typeface="+mn-lt"/>
              </a:rPr>
              <a:t>llen Kraft</a:t>
            </a:r>
            <a:r>
              <a:rPr lang="de-DE" sz="1500" dirty="0">
                <a:solidFill>
                  <a:srgbClr val="000000"/>
                </a:solidFill>
                <a:latin typeface="+mn-lt"/>
              </a:rPr>
              <a:t> </a:t>
            </a:r>
            <a:r>
              <a:rPr lang="de-DE" sz="1500" b="0" i="0" u="none" strike="noStrike" baseline="0" dirty="0">
                <a:solidFill>
                  <a:srgbClr val="000000"/>
                </a:solidFill>
                <a:latin typeface="+mn-lt"/>
              </a:rPr>
              <a:t>und Motivation geben für unser wichtiges Tun. In diesem Sinne: </a:t>
            </a:r>
            <a:br>
              <a:rPr lang="de-DE" sz="1500" b="0" i="0" u="none" strike="noStrike" baseline="0" dirty="0">
                <a:solidFill>
                  <a:srgbClr val="000000"/>
                </a:solidFill>
                <a:latin typeface="+mn-lt"/>
              </a:rPr>
            </a:br>
            <a:r>
              <a:rPr lang="de-DE" sz="1500" b="0" i="0" u="none" strike="noStrike" baseline="0" dirty="0">
                <a:solidFill>
                  <a:srgbClr val="000000"/>
                </a:solidFill>
                <a:latin typeface="+mn-lt"/>
              </a:rPr>
              <a:t>Auf bald – und ein herzliches We Serve! </a:t>
            </a:r>
            <a:br>
              <a:rPr lang="de-DE" sz="1500" b="0" i="0" u="none" strike="noStrike" baseline="0" dirty="0">
                <a:solidFill>
                  <a:srgbClr val="000000"/>
                </a:solidFill>
                <a:latin typeface="+mn-lt"/>
              </a:rPr>
            </a:br>
            <a:r>
              <a:rPr lang="de-DE" sz="1500" b="1" i="0" u="none" strike="noStrike" baseline="0" dirty="0">
                <a:solidFill>
                  <a:srgbClr val="000000"/>
                </a:solidFill>
                <a:latin typeface="+mn-lt"/>
              </a:rPr>
              <a:t>Mit lionsfreundschaftlichen Grüßen aus dem Distrikt 111 MN Andreas Kassat Distrikt Governor 2024/2025 </a:t>
            </a:r>
            <a:endParaRPr sz="1500" b="1" dirty="0">
              <a:latin typeface="+mn-lt"/>
            </a:endParaRPr>
          </a:p>
        </p:txBody>
      </p:sp>
      <p:graphicFrame>
        <p:nvGraphicFramePr>
          <p:cNvPr id="7" name="Table1"/>
          <p:cNvGraphicFramePr>
            <a:graphicFrameLocks noGrp="1"/>
          </p:cNvGraphicFramePr>
          <p:nvPr>
            <p:extLst>
              <p:ext uri="{D42A27DB-BD31-4B8C-83A1-F6EECF244321}">
                <p14:modId xmlns:p14="http://schemas.microsoft.com/office/powerpoint/2010/main" val="3771566307"/>
              </p:ext>
            </p:extLst>
          </p:nvPr>
        </p:nvGraphicFramePr>
        <p:xfrm>
          <a:off x="288290" y="1054735"/>
          <a:ext cx="2466975" cy="2431415"/>
        </p:xfrm>
        <a:graphic>
          <a:graphicData uri="http://schemas.openxmlformats.org/drawingml/2006/table">
            <a:tbl>
              <a:tblPr>
                <a:noFill/>
              </a:tblPr>
              <a:tblGrid>
                <a:gridCol w="2466975">
                  <a:extLst>
                    <a:ext uri="{9D8B030D-6E8A-4147-A177-3AD203B41FA5}">
                      <a16:colId xmlns:a16="http://schemas.microsoft.com/office/drawing/2014/main" val="20000"/>
                    </a:ext>
                  </a:extLst>
                </a:gridCol>
              </a:tblGrid>
              <a:tr h="2431415">
                <a:tc>
                  <a:txBody>
                    <a:bodyPr/>
                    <a:lstStyle/>
                    <a:p>
                      <a:pPr marL="0" marR="0" indent="0" algn="l">
                        <a:buNone/>
                        <a:defRPr lang="de-de" sz="2400" b="1" cap="none">
                          <a:solidFill>
                            <a:schemeClr val="tx1"/>
                          </a:solidFill>
                          <a:latin typeface="Arial" pitchFamily="1" charset="0"/>
                          <a:ea typeface="Arial" pitchFamily="1" charset="0"/>
                          <a:cs typeface="Arial" pitchFamily="1" charset="0"/>
                        </a:defRPr>
                      </a:pPr>
                      <a:endParaRPr lang="de-AT" sz="2400" b="0" i="0" u="none" strike="noStrike" kern="1" cap="none" spc="0" baseline="0" dirty="0">
                        <a:solidFill>
                          <a:schemeClr val="tx1"/>
                        </a:solidFill>
                        <a:effectLst/>
                        <a:latin typeface="+mn-lt"/>
                        <a:ea typeface="+mn-ea"/>
                        <a:cs typeface="+mn-cs"/>
                      </a:endParaRPr>
                    </a:p>
                    <a:p>
                      <a:pPr marL="0" marR="0" indent="0" algn="l">
                        <a:buNone/>
                        <a:defRPr lang="de-de" sz="2400" b="1" cap="none">
                          <a:solidFill>
                            <a:schemeClr val="tx1"/>
                          </a:solidFill>
                          <a:latin typeface="Arial" pitchFamily="1" charset="0"/>
                          <a:ea typeface="Arial" pitchFamily="1" charset="0"/>
                          <a:cs typeface="Arial" pitchFamily="1" charset="0"/>
                        </a:defRPr>
                      </a:pPr>
                      <a:r>
                        <a:rPr lang="de-AT" sz="2400" b="0" i="0" u="none" strike="noStrike" kern="1" cap="none" spc="0" baseline="0" dirty="0">
                          <a:solidFill>
                            <a:schemeClr val="tx1"/>
                          </a:solidFill>
                          <a:effectLst/>
                          <a:latin typeface="+mn-lt"/>
                          <a:ea typeface="+mn-ea"/>
                          <a:cs typeface="+mn-cs"/>
                        </a:rPr>
                        <a:t>Grußwort von Distrikt Governor Andreas Kassat, Distrikt 111 MN </a:t>
                      </a:r>
                      <a:endParaRPr dirty="0"/>
                    </a:p>
                  </a:txBody>
                  <a:tcPr marL="90170" marR="45085" marT="90170" marB="45085">
                    <a:lnL>
                      <a:noFill/>
                    </a:lnL>
                    <a:lnR w="12700" cap="flat" cmpd="sng" algn="ctr">
                      <a:solidFill>
                        <a:srgbClr val="E0F2F3"/>
                      </a:solidFill>
                      <a:prstDash val="solid"/>
                      <a:headEnd type="none"/>
                      <a:tailEnd type="none"/>
                    </a:lnR>
                    <a:lnT>
                      <a:noFill/>
                    </a:lnT>
                    <a:lnB>
                      <a:noFill/>
                    </a:lnB>
                    <a:lnTlToBr>
                      <a:noFill/>
                    </a:lnTlToBr>
                    <a:lnBlToTr>
                      <a:noFill/>
                    </a:lnBlToTr>
                    <a:gradFill flip="none" rotWithShape="0">
                      <a:gsLst>
                        <a:gs pos="0">
                          <a:srgbClr val="E1F0F2"/>
                        </a:gs>
                        <a:gs pos="74000">
                          <a:srgbClr val="E1F0F2"/>
                        </a:gs>
                        <a:gs pos="83000">
                          <a:srgbClr val="E1F0F2"/>
                        </a:gs>
                        <a:gs pos="100000">
                          <a:srgbClr val="E1F0F2"/>
                        </a:gs>
                      </a:gsLst>
                      <a:lin ang="5400000" scaled="0"/>
                      <a:tileRect/>
                    </a:gradFill>
                  </a:tcPr>
                </a:tc>
                <a:extLst>
                  <a:ext uri="{0D108BD9-81ED-4DB2-BD59-A6C34878D82A}">
                    <a16:rowId xmlns:a16="http://schemas.microsoft.com/office/drawing/2014/main" val="10000"/>
                  </a:ext>
                  <a:ext uri="smNativeData">
                    <pr:rowheight xmlns:mc="http://schemas.openxmlformats.org/markup-compatibility/2006" xmlns:p14="http://schemas.microsoft.com/office/powerpoint/2010/main" xmlns:p15="http://schemas.microsoft.com/office/powerpoint/2012/main" xmlns="" xmlns:pr="smNativeData" dt="1731352646" type="min" val="2431415"/>
                  </a:ext>
                </a:extLst>
              </a:tr>
            </a:tbl>
          </a:graphicData>
        </a:graphic>
      </p:graphicFrame>
      <p:pic>
        <p:nvPicPr>
          <p:cNvPr id="8" name="Grafik1"/>
          <p:cNvPicPr>
            <a:picLocks noChangeAspect="1"/>
            <a:extLst>
              <a:ext uri="smNativeData">
                <pr:smNativeData xmlns:mc="http://schemas.openxmlformats.org/markup-compatibility/2006" xmlns:p14="http://schemas.microsoft.com/office/powerpoint/2010/main" xmlns:p15="http://schemas.microsoft.com/office/powerpoint/2012/main" xmlns:pr="smNativeData" xmlns="smNativeData" val="SMDATA_18_RlgyZxMAAAAlAAAAEQAAAC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kGAAB6AAAAKQ0AABwHAAAQAAAAJgAAAAgAAAD//////////zAAAAAUAAAAAAAAAAAA//8AAAEAAAD//wAAAQA="/>
              </a:ext>
            </a:extLst>
          </p:cNvPicPr>
          <p:nvPr/>
        </p:nvPicPr>
        <p:blipFill>
          <a:blip r:embed="rId3"/>
          <a:stretch>
            <a:fillRect/>
          </a:stretch>
        </p:blipFill>
        <p:spPr>
          <a:xfrm>
            <a:off x="1001395" y="77470"/>
            <a:ext cx="1137920" cy="1078230"/>
          </a:xfrm>
          <a:prstGeom prst="rect">
            <a:avLst/>
          </a:prstGeom>
          <a:noFill/>
          <a:ln>
            <a:noFill/>
          </a:ln>
          <a:effectLst/>
        </p:spPr>
      </p:pic>
      <p:sp>
        <p:nvSpPr>
          <p:cNvPr id="9" name="Textbox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EAAAAAAAAAAAAAAAAAAAAAAAAAAAAAAAAAAAD///9/AAAAAAAAAAABAAAAAAAAAAAAAABkAAAAAAAAABQAAAAAAAAAAAAAACYAAAAAAAAAAAAAAA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QAAAAAAAAAAAAAAAAAAAAAAAAAAAAAAAAAAAAAAAAAAAAAAAAAAAAAAAAASAAAAAAAAAKCGAQAAAAAAAAAAAAAAAAAXAAAAAQAAAAAAAAAAAAAAAAAAAB8AAABUAAAAu+DjBf///wEAAAAAAAAAAAAAAAAAAAAAAAAAAAAAAAAAAAAAAAAAAAAAAAIAAAAAgICAA8zMzADAwP8Af39/AAAAAAAAAAAAAAAAAAAAAAAAAAAAIQAAABgAAAAUAAAA2BMAAIcjAACwOgAA9SgAABAAAAAmAAAACAAAAP//////////MAAAABQAAAAAAAAAAAD//wAAAQAAAP//AAABAA=="/>
              </a:ext>
            </a:extLst>
          </p:cNvSpPr>
          <p:nvPr/>
        </p:nvSpPr>
        <p:spPr>
          <a:xfrm>
            <a:off x="3225800" y="5775325"/>
            <a:ext cx="6314440" cy="882650"/>
          </a:xfrm>
          <a:prstGeom prst="rect">
            <a:avLst/>
          </a:prstGeom>
          <a:noFill/>
          <a:ln>
            <a:noFill/>
          </a:ln>
          <a:effectLst/>
          <a:scene3d>
            <a:camera prst="orthographicFront"/>
            <a:lightRig rig="threePt" dir="t"/>
          </a:scene3d>
          <a:sp3d/>
        </p:spPr>
        <p:txBody>
          <a:bodyPr vert="horz" wrap="square" lIns="91440" tIns="45720" rIns="91440" bIns="45720" numCol="1" spcCol="215900" anchor="ctr"/>
          <a:lstStyle/>
          <a:p>
            <a:pPr algn="ctr">
              <a:defRPr sz="2600" b="1" cap="none">
                <a:solidFill>
                  <a:srgbClr val="F7C83A"/>
                </a:solidFill>
              </a:defRPr>
            </a:pPr>
            <a:r>
              <a:rPr lang="de-de"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„Make Good Things Happen“</a:t>
            </a:r>
            <a:endParaRPr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endParaRPr>
          </a:p>
        </p:txBody>
      </p:sp>
      <p:graphicFrame>
        <p:nvGraphicFramePr>
          <p:cNvPr id="10" name="Table2"/>
          <p:cNvGraphicFramePr>
            <a:graphicFrameLocks noGrp="1"/>
          </p:cNvGraphicFramePr>
          <p:nvPr/>
        </p:nvGraphicFramePr>
        <p:xfrm>
          <a:off x="283845" y="3514725"/>
          <a:ext cx="2466975" cy="2431415"/>
        </p:xfrm>
        <a:graphic>
          <a:graphicData uri="http://schemas.openxmlformats.org/drawingml/2006/table">
            <a:tbl>
              <a:tblPr>
                <a:noFill/>
              </a:tblPr>
              <a:tblGrid>
                <a:gridCol w="2466975">
                  <a:extLst>
                    <a:ext uri="{9D8B030D-6E8A-4147-A177-3AD203B41FA5}">
                      <a16:colId xmlns:a16="http://schemas.microsoft.com/office/drawing/2014/main" val="20000"/>
                    </a:ext>
                  </a:extLst>
                </a:gridCol>
              </a:tblGrid>
              <a:tr h="2431415">
                <a:tc>
                  <a:txBody>
                    <a:bodyPr/>
                    <a:lstStyle/>
                    <a:p>
                      <a:pPr marL="0" marR="0" indent="0" algn="l">
                        <a:buNone/>
                        <a:defRPr b="1" cap="none">
                          <a:solidFill>
                            <a:srgbClr val="FFFFFF"/>
                          </a:solidFill>
                          <a:latin typeface="Calibri" pitchFamily="2" charset="0"/>
                          <a:ea typeface="Calibri" pitchFamily="2" charset="0"/>
                          <a:cs typeface="Calibri" pitchFamily="2" charset="0"/>
                        </a:defRPr>
                      </a:pPr>
                      <a:endParaRPr lang="de-de" sz="2400" cap="none" dirty="0">
                        <a:solidFill>
                          <a:schemeClr val="tx1"/>
                        </a:solidFill>
                      </a:endParaRPr>
                    </a:p>
                  </a:txBody>
                  <a:tcPr marL="90170" marR="45085" marT="90170" marB="45085">
                    <a:lnL>
                      <a:noFill/>
                    </a:lnL>
                    <a:lnR w="12700" cap="flat" cmpd="sng" algn="ctr">
                      <a:solidFill>
                        <a:srgbClr val="E0F2F3"/>
                      </a:solidFill>
                      <a:prstDash val="solid"/>
                      <a:headEnd type="none"/>
                      <a:tailEnd type="none"/>
                    </a:lnR>
                    <a:lnT>
                      <a:noFill/>
                    </a:lnT>
                    <a:lnB>
                      <a:noFill/>
                    </a:lnB>
                    <a:lnTlToBr>
                      <a:noFill/>
                    </a:lnTlToBr>
                    <a:lnBlToTr>
                      <a:noFill/>
                    </a:lnBlToTr>
                    <a:gradFill flip="none" rotWithShape="0">
                      <a:gsLst>
                        <a:gs pos="0">
                          <a:srgbClr val="E1F0F2"/>
                        </a:gs>
                        <a:gs pos="74000">
                          <a:srgbClr val="E1F0F2"/>
                        </a:gs>
                        <a:gs pos="83000">
                          <a:srgbClr val="E1F0F2"/>
                        </a:gs>
                        <a:gs pos="100000">
                          <a:srgbClr val="E1F0F2"/>
                        </a:gs>
                      </a:gsLst>
                      <a:lin ang="5400000" scaled="0"/>
                      <a:tileRect/>
                    </a:gradFill>
                  </a:tcPr>
                </a:tc>
                <a:extLst>
                  <a:ext uri="{0D108BD9-81ED-4DB2-BD59-A6C34878D82A}">
                    <a16:rowId xmlns:a16="http://schemas.microsoft.com/office/drawing/2014/main" val="10000"/>
                  </a:ext>
                  <a:ext uri="smNativeData">
                    <pr:rowheight xmlns:mc="http://schemas.openxmlformats.org/markup-compatibility/2006" xmlns:p14="http://schemas.microsoft.com/office/powerpoint/2010/main" xmlns:p15="http://schemas.microsoft.com/office/powerpoint/2012/main" xmlns="" xmlns:pr="smNativeData" dt="1731352646" type="min" val="2431415"/>
                  </a:ext>
                </a:extLst>
              </a:tr>
            </a:tbl>
          </a:graphicData>
        </a:graphic>
      </p:graphicFrame>
      <p:sp>
        <p:nvSpPr>
          <p:cNvPr id="11" name="Rectangle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2gEAAOsVAADBEAAANyQAAAAAAAAmAAAACAAAAP//////////MAAAABQAAAAAAAAAAAD//wAAAQAAAP//AAABAA=="/>
              </a:ext>
            </a:extLst>
          </p:cNvSpPr>
          <p:nvPr/>
        </p:nvSpPr>
        <p:spPr>
          <a:xfrm>
            <a:off x="300990" y="3562985"/>
            <a:ext cx="2422525" cy="2324100"/>
          </a:xfrm>
          <a:prstGeom prst="rect">
            <a:avLst/>
          </a:prstGeom>
          <a:noFill/>
          <a:ln>
            <a:noFill/>
          </a:ln>
          <a:effectLst/>
        </p:spPr>
        <p:txBody>
          <a:bodyPr vert="horz" wrap="square" lIns="91440" tIns="45720" rIns="91440" bIns="45720" numCol="1" spcCol="215900" anchor="t"/>
          <a:lstStyle/>
          <a:p>
            <a:endParaRPr dirty="0"/>
          </a:p>
        </p:txBody>
      </p:sp>
      <p:pic>
        <p:nvPicPr>
          <p:cNvPr id="14" name="Grafik 13">
            <a:extLst>
              <a:ext uri="{FF2B5EF4-FFF2-40B4-BE49-F238E27FC236}">
                <a16:creationId xmlns:a16="http://schemas.microsoft.com/office/drawing/2014/main" id="{91919D86-5072-C5F1-3B30-2768E2877A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293" y="3514725"/>
            <a:ext cx="2466975" cy="2431415"/>
          </a:xfrm>
          <a:prstGeom prst="rect">
            <a:avLst/>
          </a:prstGeom>
        </p:spPr>
      </p:pic>
    </p:spTree>
  </p:cSld>
  <p:clrMapOvr>
    <a:masterClrMapping/>
  </p:clrMapOvr>
</p:sld>
</file>

<file path=ppt/theme/theme1.xml><?xml version="1.0" encoding="utf-8"?>
<a:theme xmlns:a="http://schemas.openxmlformats.org/drawingml/2006/main" name="Presentation">
  <a:themeElements>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Calibri"/>
        <a:ea typeface="Calibri"/>
        <a:cs typeface="Calibri"/>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969696"/>
        </a:lt2>
        <a:accent1>
          <a:srgbClr val="FBDF53"/>
        </a:accent1>
        <a:accent2>
          <a:srgbClr val="FF9966"/>
        </a:accent2>
        <a:accent3>
          <a:srgbClr val="DF7986"/>
        </a:accent3>
        <a:accent4>
          <a:srgbClr val="BF59A6"/>
        </a:accent4>
        <a:accent5>
          <a:srgbClr val="9F39C6"/>
        </a:accent5>
        <a:accent6>
          <a:srgbClr val="7F19E6"/>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000000"/>
        </a:dk2>
        <a:lt2>
          <a:srgbClr val="808080"/>
        </a:lt2>
        <a:accent1>
          <a:srgbClr val="99CCFF"/>
        </a:accent1>
        <a:accent2>
          <a:srgbClr val="CCCCFF"/>
        </a:accent2>
        <a:accent3>
          <a:srgbClr val="ACACDF"/>
        </a:accent3>
        <a:accent4>
          <a:srgbClr val="9C9CBF"/>
        </a:accent4>
        <a:accent5>
          <a:srgbClr val="7C7C9F"/>
        </a:accent5>
        <a:accent6>
          <a:srgbClr val="5C5C7F"/>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DEF6F1"/>
        </a:lt1>
        <a:dk2>
          <a:srgbClr val="000000"/>
        </a:dk2>
        <a:lt2>
          <a:srgbClr val="969696"/>
        </a:lt2>
        <a:accent1>
          <a:srgbClr val="FFFFFF"/>
        </a:accent1>
        <a:accent2>
          <a:srgbClr val="8DC6FF"/>
        </a:accent2>
        <a:accent3>
          <a:srgbClr val="6DA6DF"/>
        </a:accent3>
        <a:accent4>
          <a:srgbClr val="4D86BF"/>
        </a:accent4>
        <a:accent5>
          <a:srgbClr val="2D669F"/>
        </a:accent5>
        <a:accent6>
          <a:srgbClr val="0D467F"/>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D9"/>
        </a:lt1>
        <a:dk2>
          <a:srgbClr val="000000"/>
        </a:dk2>
        <a:lt2>
          <a:srgbClr val="777777"/>
        </a:lt2>
        <a:accent1>
          <a:srgbClr val="FFFFF7"/>
        </a:accent1>
        <a:accent2>
          <a:srgbClr val="33CCCC"/>
        </a:accent2>
        <a:accent3>
          <a:srgbClr val="53ACAC"/>
        </a:accent3>
        <a:accent4>
          <a:srgbClr val="738C8C"/>
        </a:accent4>
        <a:accent5>
          <a:srgbClr val="936C6C"/>
        </a:accent5>
        <a:accent6>
          <a:srgbClr val="B34C4C"/>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008080"/>
        </a:lt1>
        <a:dk2>
          <a:srgbClr val="FFFF99"/>
        </a:dk2>
        <a:lt2>
          <a:srgbClr val="005A58"/>
        </a:lt2>
        <a:accent1>
          <a:srgbClr val="006462"/>
        </a:accent1>
        <a:accent2>
          <a:srgbClr val="6D6FC7"/>
        </a:accent2>
        <a:accent3>
          <a:srgbClr val="6D8FA7"/>
        </a:accent3>
        <a:accent4>
          <a:srgbClr val="8DAF87"/>
        </a:accent4>
        <a:accent5>
          <a:srgbClr val="ADCF67"/>
        </a:accent5>
        <a:accent6>
          <a:srgbClr val="CDEF47"/>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800000"/>
        </a:lt1>
        <a:dk2>
          <a:srgbClr val="DFD293"/>
        </a:dk2>
        <a:lt2>
          <a:srgbClr val="5C1F00"/>
        </a:lt2>
        <a:accent1>
          <a:srgbClr val="CC3300"/>
        </a:accent1>
        <a:accent2>
          <a:srgbClr val="BE7960"/>
        </a:accent2>
        <a:accent3>
          <a:srgbClr val="9E9980"/>
        </a:accent3>
        <a:accent4>
          <a:srgbClr val="7EB9A0"/>
        </a:accent4>
        <a:accent5>
          <a:srgbClr val="5EC9C0"/>
        </a:accent5>
        <a:accent6>
          <a:srgbClr val="3EE9E0"/>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000099"/>
        </a:lt1>
        <a:dk2>
          <a:srgbClr val="CCFFFF"/>
        </a:dk2>
        <a:lt2>
          <a:srgbClr val="003366"/>
        </a:lt2>
        <a:accent1>
          <a:srgbClr val="3366CC"/>
        </a:accent1>
        <a:accent2>
          <a:srgbClr val="00B000"/>
        </a:accent2>
        <a:accent3>
          <a:srgbClr val="209020"/>
        </a:accent3>
        <a:accent4>
          <a:srgbClr val="407040"/>
        </a:accent4>
        <a:accent5>
          <a:srgbClr val="605060"/>
        </a:accent5>
        <a:accent6>
          <a:srgbClr val="80308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9">
        <a:dk1>
          <a:srgbClr val="FFFFFF"/>
        </a:dk1>
        <a:lt1>
          <a:srgbClr val="000000"/>
        </a:lt1>
        <a:dk2>
          <a:srgbClr val="E3EBF1"/>
        </a:dk2>
        <a:lt2>
          <a:srgbClr val="336699"/>
        </a:lt2>
        <a:accent1>
          <a:srgbClr val="003399"/>
        </a:accent1>
        <a:accent2>
          <a:srgbClr val="468A4B"/>
        </a:accent2>
        <a:accent3>
          <a:srgbClr val="666A6B"/>
        </a:accent3>
        <a:accent4>
          <a:srgbClr val="864A8B"/>
        </a:accent4>
        <a:accent5>
          <a:srgbClr val="A62AAB"/>
        </a:accent5>
        <a:accent6>
          <a:srgbClr val="C60ACB"/>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10">
        <a:dk1>
          <a:srgbClr val="FFFFFF"/>
        </a:dk1>
        <a:lt1>
          <a:srgbClr val="686B5D"/>
        </a:lt1>
        <a:dk2>
          <a:srgbClr val="D1D1CB"/>
        </a:dk2>
        <a:lt2>
          <a:srgbClr val="777777"/>
        </a:lt2>
        <a:accent1>
          <a:srgbClr val="909082"/>
        </a:accent1>
        <a:accent2>
          <a:srgbClr val="809EA8"/>
        </a:accent2>
        <a:accent3>
          <a:srgbClr val="A07E88"/>
        </a:accent3>
        <a:accent4>
          <a:srgbClr val="C05E68"/>
        </a:accent4>
        <a:accent5>
          <a:srgbClr val="E03E48"/>
        </a:accent5>
        <a:accent6>
          <a:srgbClr val="FF1E2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11">
        <a:dk1>
          <a:srgbClr val="FFFFFF"/>
        </a:dk1>
        <a:lt1>
          <a:srgbClr val="666699"/>
        </a:lt1>
        <a:dk2>
          <a:srgbClr val="FFFFFF"/>
        </a:dk2>
        <a:lt2>
          <a:srgbClr val="3E3E5C"/>
        </a:lt2>
        <a:accent1>
          <a:srgbClr val="60597B"/>
        </a:accent1>
        <a:accent2>
          <a:srgbClr val="6666FF"/>
        </a:accent2>
        <a:accent3>
          <a:srgbClr val="8686DF"/>
        </a:accent3>
        <a:accent4>
          <a:srgbClr val="A6A6BF"/>
        </a:accent4>
        <a:accent5>
          <a:srgbClr val="C6C69F"/>
        </a:accent5>
        <a:accent6>
          <a:srgbClr val="E6E67F"/>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12">
        <a:dk1>
          <a:srgbClr val="FFFFFF"/>
        </a:dk1>
        <a:lt1>
          <a:srgbClr val="523E26"/>
        </a:lt1>
        <a:dk2>
          <a:srgbClr val="DFC08D"/>
        </a:dk2>
        <a:lt2>
          <a:srgbClr val="2D2015"/>
        </a:lt2>
        <a:accent1>
          <a:srgbClr val="8C7B70"/>
        </a:accent1>
        <a:accent2>
          <a:srgbClr val="8F5F2F"/>
        </a:accent2>
        <a:accent3>
          <a:srgbClr val="8F7F4F"/>
        </a:accent3>
        <a:accent4>
          <a:srgbClr val="6F9F6F"/>
        </a:accent4>
        <a:accent5>
          <a:srgbClr val="4FBF8F"/>
        </a:accent5>
        <a:accent6>
          <a:srgbClr val="2FDFAF"/>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5">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6">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7">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8">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9">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0">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2">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4">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5">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a:ea typeface="Calibri"/>
        <a:cs typeface="Calibri"/>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Presentation">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359</Words>
  <Application>Microsoft Office PowerPoint</Application>
  <PresentationFormat>Breitbild</PresentationFormat>
  <Paragraphs>7</Paragraphs>
  <Slides>1</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Calibri</vt:lpstr>
      <vt:lpstr>Presentation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Albert Abrahamian</dc:creator>
  <cp:keywords/>
  <dc:description/>
  <cp:lastModifiedBy>Heinz Schmid</cp:lastModifiedBy>
  <cp:revision>3</cp:revision>
  <dcterms:created xsi:type="dcterms:W3CDTF">2021-08-25T16:40:18Z</dcterms:created>
  <dcterms:modified xsi:type="dcterms:W3CDTF">2025-05-03T17:27:28Z</dcterms:modified>
</cp:coreProperties>
</file>