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6" r:id="rId1"/>
  </p:sldMasterIdLst>
  <p:notesMasterIdLst>
    <p:notesMasterId r:id="rId3"/>
  </p:notesMasterIdLst>
  <p:sldIdLst>
    <p:sldId id="282" r:id="rId2"/>
  </p:sldIdLst>
  <p:sldSz cx="12192000" cy="6858000"/>
  <p:notesSz cx="6858000" cy="12192000"/>
  <p:defaultText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smNativeData">
      <pr:smAppRevision xmlns:mc="http://schemas.openxmlformats.org/markup-compatibility/2006" xmlns:p14="http://schemas.microsoft.com/office/powerpoint/2010/main" xmlns:p15="http://schemas.microsoft.com/office/powerpoint/2012/main" xmlns:pr="smNativeData" xmlns="smNativeData" dt="1731352646" val="1218" rev64="64" revOS="1"/>
      <pr:smFileRevision xmlns:mc="http://schemas.openxmlformats.org/markup-compatibility/2006" xmlns:p14="http://schemas.microsoft.com/office/powerpoint/2010/main" xmlns:p15="http://schemas.microsoft.com/office/powerpoint/2012/main" xmlns:pr="smNativeData" xmlns="smNativeData" dt="1731352646" val="101"/>
      <pr:guideOptions xmlns:mc="http://schemas.openxmlformats.org/markup-compatibility/2006" xmlns:p14="http://schemas.microsoft.com/office/powerpoint/2010/main" xmlns:p15="http://schemas.microsoft.com/office/powerpoint/2012/main" xmlns:pr="smNativeData" xmlns="smNativeData" dt="1731352646"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showGuides="1">
      <p:cViewPr varScale="1">
        <p:scale>
          <a:sx n="67" d="100"/>
          <a:sy n="67" d="100"/>
        </p:scale>
        <p:origin x="9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4" d="100"/>
        <a:sy n="24" d="100"/>
      </p:scale>
      <p:origin x="0" y="0"/>
    </p:cViewPr>
  </p:sorterViewPr>
  <p:notesViewPr>
    <p:cSldViewPr snapToObjects="1" showGuides="1">
      <p:cViewPr>
        <p:scale>
          <a:sx n="96" d="100"/>
          <a:sy n="96" d="100"/>
        </p:scale>
        <p:origin x="723" y="188"/>
      </p:cViewPr>
      <p:guideLst/>
    </p:cSldViewPr>
  </p:notesViewPr>
  <p:gridSpacing cx="71755" cy="7175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wwMAABAAAAAmAAAACAAAAD+PAAAAAAAAMAAAABQAAAAAAAAAAAD//wAAAQAAAP//AAABAA=="/>
              </a:ext>
            </a:extLst>
          </p:cNvSpPr>
          <p:nvPr>
            <p:ph type="hdr" sz="quarter"/>
          </p:nvPr>
        </p:nvSpPr>
        <p:spPr>
          <a:xfrm>
            <a:off x="0" y="0"/>
            <a:ext cx="2971800" cy="611505"/>
          </a:xfrm>
          <a:prstGeom prst="rect">
            <a:avLst/>
          </a:prstGeom>
        </p:spPr>
        <p:txBody>
          <a:bodyPr vert="horz" wrap="square" lIns="91440" tIns="45720" rIns="91440" bIns="45720" numCol="1" spcCol="215900" anchor="t">
            <a:prstTxWarp prst="textNoShape">
              <a:avLst/>
            </a:prstTxWarp>
          </a:bodyPr>
          <a:lstStyle>
            <a:lvl1pPr algn="l">
              <a:defRPr sz="1200" cap="none"/>
            </a:lvl1pPr>
          </a:lstStyle>
          <a:p>
            <a:endParaRPr lang="de-de" cap="none"/>
          </a:p>
        </p:txBody>
      </p:sp>
      <p:sp>
        <p:nvSpPr>
          <p:cNvPr id="3" name="Datumsplatzhalter 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AAAAAAuKgAAwwMAABAAAAAmAAAACAAAAD+PAAAAAAAAMAAAABQAAAAAAAAAAAD//wAAAQAAAP//AAABAA=="/>
              </a:ext>
            </a:extLst>
          </p:cNvSpPr>
          <p:nvPr>
            <p:ph type="dt" idx="10"/>
          </p:nvPr>
        </p:nvSpPr>
        <p:spPr>
          <a:xfrm>
            <a:off x="3884930" y="0"/>
            <a:ext cx="2971800" cy="611505"/>
          </a:xfrm>
          <a:prstGeom prst="rect">
            <a:avLst/>
          </a:prstGeom>
        </p:spPr>
        <p:txBody>
          <a:bodyPr vert="horz" wrap="square" lIns="91440" tIns="45720" rIns="91440" bIns="45720" numCol="1" spcCol="215900" anchor="t">
            <a:prstTxWarp prst="textNoShape">
              <a:avLst/>
            </a:prstTxWarp>
          </a:bodyPr>
          <a:lstStyle>
            <a:lvl1pPr algn="r">
              <a:defRPr sz="1200" cap="none"/>
            </a:lvl1pPr>
          </a:lstStyle>
          <a:p>
            <a:fld id="{72843BF5-BB9F-D1CD-D13C-4D9875722718}" type="datetime1">
              <a:rPr lang="de-de" cap="none"/>
              <a:t>01.05.2025</a:t>
            </a:fld>
            <a:endParaRPr lang="de-de" cap="none"/>
          </a:p>
        </p:txBody>
      </p:sp>
      <p:sp>
        <p:nvSpPr>
          <p:cNvPr id="4" name="Folienbildplatzhalter 3"/>
          <p:cNvSpPr>
            <a:spLocks noGrp="1" noRot="1" noChangeAspect="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mP7//2AJAACYKwAAsCIAABAAAAAmAAAACAAAAL8PAAD/HwAAMAAAABQAAAAAAAAAAAD//wAAAQAAAP//AAABAA=="/>
              </a:ext>
            </a:extLst>
          </p:cNvSpPr>
          <p:nvPr>
            <p:ph type="sldImg" idx="2"/>
          </p:nvPr>
        </p:nvSpPr>
        <p:spPr>
          <a:xfrm>
            <a:off x="-228600" y="1524000"/>
            <a:ext cx="7315200" cy="41148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endParaRPr lang="de-de" cap="none"/>
          </a:p>
        </p:txBody>
      </p:sp>
      <p:sp>
        <p:nvSpPr>
          <p:cNvPr id="5" name="Notizenplatzhalter 4"/>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M9Ij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BgkAAD4JQAAoEEAABAAAAAmAAAACAAAAD8PAAD/HwAAMAAAABQAAAAAAAAAAAD//wAAAQAAAP//AAABAA=="/>
              </a:ext>
            </a:extLst>
          </p:cNvSpPr>
          <p:nvPr>
            <p:ph type="body" idx="3"/>
          </p:nvPr>
        </p:nvSpPr>
        <p:spPr>
          <a:xfrm>
            <a:off x="685800" y="5867400"/>
            <a:ext cx="5486400" cy="4800600"/>
          </a:xfrm>
          <a:prstGeom prst="rect">
            <a:avLst/>
          </a:prstGeom>
          <a:noFill/>
          <a:ln>
            <a:noFill/>
          </a:ln>
        </p:spPr>
        <p:txBody>
          <a:bodyPr vert="horz" wrap="square" lIns="91440" tIns="45720" rIns="91440" bIns="45720" numCol="1" spcCol="215900" anchor="t">
            <a:prstTxWarp prst="textNoShape">
              <a:avLst/>
            </a:prstTxWarp>
          </a:bodyPr>
          <a:lstStyle/>
          <a:p>
            <a:r>
              <a:rPr lang="de-de" cap="none"/>
              <a:t>Mastertextformat bearbeiten</a:t>
            </a:r>
          </a:p>
          <a:p>
            <a:pPr lvl="1"/>
            <a:r>
              <a:rPr lang="de-de" cap="none"/>
              <a:t>Zweite Ebene</a:t>
            </a:r>
          </a:p>
          <a:p>
            <a:pPr lvl="2"/>
            <a:r>
              <a:rPr lang="de-de" cap="none"/>
              <a:t>Dritte Ebene</a:t>
            </a:r>
          </a:p>
          <a:p>
            <a:pPr lvl="3"/>
            <a:r>
              <a:rPr lang="de-de" cap="none"/>
              <a:t>Vierte Ebene</a:t>
            </a:r>
          </a:p>
          <a:p>
            <a:pPr lvl="4"/>
            <a:r>
              <a:rPr lang="de-de" cap="none"/>
              <a:t>Fünfte Ebene</a:t>
            </a:r>
          </a:p>
        </p:txBody>
      </p:sp>
      <p:sp>
        <p:nvSpPr>
          <p:cNvPr id="6" name="Fußzeilenplatzhalter 5"/>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FBQU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D5HAABIEgAAAEsAABAAAAAmAAAACAAAAL+PAAD/HwAAMAAAABQAAAAAAAAAAAD//wAAAQAAAP//AAABAA=="/>
              </a:ext>
            </a:extLst>
          </p:cNvSpPr>
          <p:nvPr>
            <p:ph type="ftr" sz="quarter" idx="11"/>
          </p:nvPr>
        </p:nvSpPr>
        <p:spPr>
          <a:xfrm>
            <a:off x="0" y="11581130"/>
            <a:ext cx="2971800" cy="610870"/>
          </a:xfrm>
          <a:prstGeom prst="rect">
            <a:avLst/>
          </a:prstGeom>
          <a:noFill/>
          <a:ln>
            <a:noFill/>
          </a:ln>
        </p:spPr>
        <p:txBody>
          <a:bodyPr vert="horz" wrap="square" lIns="91440" tIns="45720" rIns="91440" bIns="45720" numCol="1" spcCol="215900" anchor="b">
            <a:prstTxWarp prst="textNoShape">
              <a:avLst/>
            </a:prstTxWarp>
          </a:bodyPr>
          <a:lstStyle>
            <a:lvl1pPr algn="l">
              <a:defRPr sz="1200" cap="none"/>
            </a:lvl1pPr>
          </a:lstStyle>
          <a:p>
            <a:endParaRPr lang="de-de" cap="none"/>
          </a:p>
        </p:txBody>
      </p:sp>
      <p:sp>
        <p:nvSpPr>
          <p:cNvPr id="7" name="Foliennummernplatzhalter 6"/>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3miC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D5HAAAuKgAAAEsAABAAAAAmAAAACAAAAL+PAAD/HwAAMAAAABQAAAAAAAAAAAD//wAAAQAAAP//AAABAA=="/>
              </a:ext>
            </a:extLst>
          </p:cNvSpPr>
          <p:nvPr>
            <p:ph type="sldNum" sz="quarter" idx="12"/>
          </p:nvPr>
        </p:nvSpPr>
        <p:spPr>
          <a:xfrm>
            <a:off x="3884930" y="11581130"/>
            <a:ext cx="2971800" cy="610870"/>
          </a:xfrm>
          <a:prstGeom prst="rect">
            <a:avLst/>
          </a:prstGeom>
          <a:noFill/>
          <a:ln>
            <a:noFill/>
          </a:ln>
        </p:spPr>
        <p:txBody>
          <a:bodyPr vert="horz" wrap="square" lIns="91440" tIns="45720" rIns="91440" bIns="45720" numCol="1" spcCol="215900" anchor="b">
            <a:prstTxWarp prst="textNoShape">
              <a:avLst/>
            </a:prstTxWarp>
          </a:bodyPr>
          <a:lstStyle>
            <a:lvl1pPr algn="r">
              <a:defRPr sz="1200" cap="none"/>
            </a:lvl1pPr>
          </a:lstStyle>
          <a:p>
            <a:fld id="{31B9C323-6DDC-EC35-9201-9B608D4F64CE}" type="slidenum">
              <a:rPr lang="de-de" cap="none"/>
              <a:t>‹Nr.›</a:t>
            </a:fld>
            <a:endParaRPr lang="de-de" cap="none"/>
          </a:p>
        </p:txBody>
      </p:sp>
    </p:spTree>
  </p:cSld>
  <p:clrMap bg1="lt1" tx1="dk1" bg2="lt2" tx2="dk2" accent1="accent1" accent2="accent2" accent3="accent3" accent4="accent4" accent5="accent5" accent6="accent6" hlink="hlink" folHlink="folHlink"/>
  <p:hf hdr="0" ftr="0"/>
  <p:notesStyle>
    <a:lvl1pPr marL="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Folienbildplatzhalter 1"/>
          <p:cNvSpPr>
            <a:spLocks noGrp="1" noRot="1" noChangeAspect="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C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mP7//2AJAACYKwAAsCIAABAAAAAmAAAACAAAAAEAAAAAAAAAMAAAABQAAAAAAAAAAAD//wAAAQAAAP//AAABAA=="/>
              </a:ext>
            </a:extLst>
          </p:cNvSpPr>
          <p:nvPr>
            <p:ph type="sldImg"/>
          </p:nvPr>
        </p:nvSpPr>
        <p:spPr>
          <a:xfrm>
            <a:off x="-228600" y="1524000"/>
            <a:ext cx="7315200" cy="4114800"/>
          </a:xfrm>
        </p:spPr>
      </p:sp>
      <p:sp>
        <p:nvSpPr>
          <p:cNvPr id="3" name="Notizenplatzhalter 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BgkAAD4JQAAoEEAABAAAAAmAAAACAAAAAEAAAAAAAAAMAAAABQAAAAAAAAAAAD//wAAAQAAAP//AAABAA=="/>
              </a:ext>
            </a:extLst>
          </p:cNvSpPr>
          <p:nvPr>
            <p:ph type="body" idx="1"/>
          </p:nvPr>
        </p:nvSpPr>
        <p:spPr>
          <a:xfrm>
            <a:off x="685800" y="5867400"/>
            <a:ext cx="5486400" cy="4800600"/>
          </a:xfrm>
        </p:spPr>
        <p:txBody>
          <a:bodyPr/>
          <a:lstStyle/>
          <a:p>
            <a:endParaRPr lang="de-de" cap="none"/>
          </a:p>
        </p:txBody>
      </p:sp>
      <p:sp>
        <p:nvSpPr>
          <p:cNvPr id="4" name="Foliennummernplatzhalter 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hcAAD5HAAAuKgAAAEsAABAAAAAmAAAACAAAAAEAAAAAAAAAMAAAABQAAAAAAAAAAAD//wAAAQAAAP//AAABAA=="/>
              </a:ext>
            </a:extLst>
          </p:cNvSpPr>
          <p:nvPr>
            <p:ph type="sldNum" sz="quarter" idx="12"/>
          </p:nvPr>
        </p:nvSpPr>
        <p:spPr>
          <a:xfrm>
            <a:off x="3884930" y="11581130"/>
            <a:ext cx="2971800" cy="610870"/>
          </a:xfrm>
        </p:spPr>
        <p:txBody>
          <a:bodyPr/>
          <a:lstStyle/>
          <a:p>
            <a:fld id="{32DF7D66-28DF-8A8B-9167-DEDE3329678B}" type="slidenum">
              <a:rPr lang="de-de" cap="none"/>
              <a:t>1</a:t>
            </a:fld>
            <a:endParaRPr lang="de-de" cap="none"/>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el und Inhal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AAAAAAAAAAAMAAAABQAAAAAAAAAAAD//wAAAQAAAP//AAABAA=="/>
              </a:ext>
            </a:extLst>
          </p:cNvSpPr>
          <p:nvPr>
            <p:ph idx="1"/>
          </p:nvPr>
        </p:nvSpPr>
        <p:spPr/>
        <p:txBody>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13ECBA68-26FE-B94C-B054-D019F41A4685}" type="datetime1">
              <a:t>01.05.2025</a:t>
            </a:fld>
            <a:endParaRPr/>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4A992214-5AA7-CCD4-E921-AC816C6F1FF9}" type="slidenum">
              <a:t>‹Nr.›</a:t>
            </a:fld>
            <a:endParaRPr/>
          </a:p>
        </p:txBody>
      </p:sp>
    </p:spTree>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kaler Titel und Tex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DYAALABAABARwAAsCUAABAAAAAmAAAACAAAAIMQAAAAAAAAMAAAABQAAAAAAAAAAAD//wAAAQAAAP//AAABAA=="/>
              </a:ext>
            </a:extLst>
          </p:cNvSpPr>
          <p:nvPr>
            <p:ph type="title"/>
          </p:nvPr>
        </p:nvSpPr>
        <p:spPr>
          <a:xfrm>
            <a:off x="8839200" y="274320"/>
            <a:ext cx="2743200" cy="5852160"/>
          </a:xfrm>
        </p:spPr>
        <p:txBody>
          <a:bodyPr vert="vert" wrap="square" lIns="91440" tIns="45720" rIns="91440" bIns="45720" numCol="1" spcCol="215900" anchor="b">
            <a:prstTxWarp prst="textNoShape">
              <a:avLst/>
            </a:prstTxWarp>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AfNQAAsCUAABAAAAAmAAAACAAAAAMQAAAAAAAAMAAAABQAAAAAAAAAAAD//wAAAQAAAP//AAABAA=="/>
              </a:ext>
            </a:extLst>
          </p:cNvSpPr>
          <p:nvPr>
            <p:ph idx="1"/>
          </p:nvPr>
        </p:nvSpPr>
        <p:spPr>
          <a:xfrm>
            <a:off x="609600" y="274320"/>
            <a:ext cx="8025765" cy="5852160"/>
          </a:xfrm>
        </p:spPr>
        <p:txBody>
          <a:bodyPr vert="vert"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1CDA413-5DCC-9852-8275-AB07EA3B74FE}" type="datetime1">
              <a:t>01.05.2025</a:t>
            </a:fld>
            <a:endParaRPr/>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75A8C4EB-A598-FD32-D610-53678A5E2006}" type="slidenum">
              <a:t>‹Nr.›</a:t>
            </a:fld>
            <a:endParaRPr/>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Abschnitts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BwbAACtRQAAfSMAABAAAAAmAAAACAAAAIEQAAAAAAAAMAAAABQAAAAAAAAAAAD//wAAAQAAAP//AAABAA=="/>
              </a:ext>
            </a:extLst>
          </p:cNvSpPr>
          <p:nvPr>
            <p:ph type="title"/>
          </p:nvPr>
        </p:nvSpPr>
        <p:spPr>
          <a:xfrm>
            <a:off x="963295" y="4406900"/>
            <a:ext cx="10363200" cy="1362075"/>
          </a:xfrm>
        </p:spPr>
        <p:txBody>
          <a:bodyPr vert="horz" wrap="square" lIns="91440" tIns="45720" rIns="91440" bIns="45720" numCol="1" spcCol="215900" anchor="t">
            <a:prstTxWarp prst="textNoShape">
              <a:avLst/>
            </a:prstTxWarp>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OERAACtRQAAHBsAABAAAAAmAAAACAAAAIEQAAAAAAAAMAAAABQAAAAAAAAAAAD//wAAAQAAAP//AAABAA=="/>
              </a:ext>
            </a:extLst>
          </p:cNvSpPr>
          <p:nvPr>
            <p:ph idx="1"/>
          </p:nvPr>
        </p:nvSpPr>
        <p:spPr>
          <a:xfrm>
            <a:off x="963295" y="2906395"/>
            <a:ext cx="10363200" cy="1500505"/>
          </a:xfrm>
        </p:spPr>
        <p:txBody>
          <a:bodyPr vert="horz" wrap="square" lIns="91440" tIns="45720" rIns="91440" bIns="45720" numCol="1" spcCol="215900" anchor="b">
            <a:prstTxWarp prst="textNoShape">
              <a:avLst/>
            </a:prstTxWarp>
          </a:bodyPr>
          <a:lstStyle/>
          <a:p>
            <a:r>
              <a:t>Click to edit Master text styles</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64082567-2989-5DD3-C7B0-DF866BFE318A}" type="datetime1">
              <a:t>01.05.2025</a:t>
            </a:fld>
            <a:endParaRPr/>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79164CD0-9E94-43BA-DAAE-68EF02E02C3D}" type="slidenum">
              <a:t>‹Nr.›</a:t>
            </a:fld>
            <a:endParaRPr/>
          </a:p>
        </p:txBody>
      </p:sp>
    </p:spTree>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el und zwei Inhalte">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DhJAAAsCUAABAAAAAmAAAACAAAAAEAAAAAAAAAMAAAABQAAAAAAAAAAAD//wAAAQAAAP//AAABAA=="/>
              </a:ext>
            </a:extLst>
          </p:cNvSpPr>
          <p:nvPr>
            <p:ph idx="1"/>
          </p:nvPr>
        </p:nvSpPr>
        <p:spPr>
          <a:xfrm>
            <a:off x="609600" y="1600200"/>
            <a:ext cx="5385435" cy="4526280"/>
          </a:xfrm>
        </p:spPr>
        <p:txBody>
          <a:bodyPr/>
          <a:lstStyle/>
          <a:p>
            <a:r>
              <a:t>Click to edit Master text styles</a:t>
            </a:r>
          </a:p>
          <a:p>
            <a:pPr lvl="1"/>
            <a:r>
              <a:t>Second level</a:t>
            </a:r>
          </a:p>
          <a:p>
            <a:pPr lvl="2"/>
            <a:r>
              <a:t>Third level</a:t>
            </a:r>
          </a:p>
          <a:p>
            <a:pPr lvl="3"/>
            <a:r>
              <a:t>Fourth level</a:t>
            </a:r>
          </a:p>
          <a:p>
            <a:pPr lvl="4"/>
            <a:r>
              <a:t>Fifth level</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yYAANgJAABARwAAsCUAABAAAAAmAAAACAAAAAEAAAAAAAAAMAAAABQAAAAAAAAAAAD//wAAAQAAAP//AAABAA=="/>
              </a:ext>
            </a:extLst>
          </p:cNvSpPr>
          <p:nvPr>
            <p:ph idx="2"/>
          </p:nvPr>
        </p:nvSpPr>
        <p:spPr>
          <a:xfrm>
            <a:off x="6196965" y="1600200"/>
            <a:ext cx="5385435" cy="4526280"/>
          </a:xfrm>
        </p:spPr>
        <p:txBody>
          <a:bodyPr/>
          <a:lstStyle/>
          <a:p>
            <a:r>
              <a:t>Click to edit Master text styles</a:t>
            </a:r>
          </a:p>
          <a:p>
            <a:pPr lvl="1"/>
            <a:r>
              <a:t>Second level</a:t>
            </a:r>
          </a:p>
          <a:p>
            <a:pPr lvl="2"/>
            <a:r>
              <a:t>Third level</a:t>
            </a:r>
          </a:p>
          <a:p>
            <a:pPr lvl="3"/>
            <a:r>
              <a:t>Fourth level</a:t>
            </a:r>
          </a:p>
          <a:p>
            <a:pPr lvl="4"/>
            <a:r>
              <a:t>Fifth level</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680F1A5A-1485-5AEC-CBB7-E2B954F93DB7}" type="datetime1">
              <a:t>01.05.2025</a:t>
            </a:fld>
            <a:endParaRPr/>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4FE72C60-2EA2-B2DA-EC5F-D88F62111A8D}" type="slidenum">
              <a:t>‹Nr.›</a:t>
            </a:fld>
            <a:endParaRPr/>
          </a:p>
        </p:txBody>
      </p:sp>
    </p:spTree>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Vergleich">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HEJAADjJAAAYQ0AABAAAAAmAAAACAAAAIEQAAAAAAAAMAAAABQAAAAAAAAAAAD//wAAAQAAAP//AAABAA=="/>
              </a:ext>
            </a:extLst>
          </p:cNvSpPr>
          <p:nvPr>
            <p:ph idx="1"/>
          </p:nvPr>
        </p:nvSpPr>
        <p:spPr>
          <a:xfrm>
            <a:off x="609600" y="1534795"/>
            <a:ext cx="5386705" cy="640080"/>
          </a:xfrm>
        </p:spPr>
        <p:txBody>
          <a:bodyPr vert="horz" wrap="square" lIns="91440" tIns="45720" rIns="91440" bIns="45720" numCol="1" spcCol="215900" anchor="b">
            <a:prstTxWarp prst="textNoShape">
              <a:avLst/>
            </a:prstTxWarp>
          </a:bodyPr>
          <a:lstStyle/>
          <a:p>
            <a:r>
              <a:t>Click to edit Master text styles</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GENAADjJAAAsCUAABAAAAAmAAAACAAAAAEAAAAAAAAAMAAAABQAAAAAAAAAAAD//wAAAQAAAP//AAABAA=="/>
              </a:ext>
            </a:extLst>
          </p:cNvSpPr>
          <p:nvPr>
            <p:ph idx="2"/>
          </p:nvPr>
        </p:nvSpPr>
        <p:spPr>
          <a:xfrm>
            <a:off x="609600" y="2174875"/>
            <a:ext cx="5386705" cy="3951605"/>
          </a:xfrm>
        </p:spPr>
        <p:txBody>
          <a:bodyPr/>
          <a:lstStyle/>
          <a:p>
            <a:r>
              <a:t>Click to edit Master text styles</a:t>
            </a:r>
          </a:p>
          <a:p>
            <a:pPr lvl="1"/>
            <a:r>
              <a:t>Second level</a:t>
            </a:r>
          </a:p>
          <a:p>
            <a:pPr lvl="2"/>
            <a:r>
              <a:t>Third level</a:t>
            </a:r>
          </a:p>
          <a:p>
            <a:pPr lvl="3"/>
            <a:r>
              <a:t>Fourth level</a:t>
            </a:r>
          </a:p>
          <a:p>
            <a:pPr lvl="4"/>
            <a:r>
              <a:t>Fifth level</a:t>
            </a:r>
          </a:p>
        </p:txBody>
      </p:sp>
      <p:sp>
        <p:nvSpPr>
          <p:cNvPr id="5"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HEJAABARwAAYQ0AABAAAAAmAAAACAAAAIEQAAAAAAAAMAAAABQAAAAAAAAAAAD//wAAAQAAAP//AAABAA=="/>
              </a:ext>
            </a:extLst>
          </p:cNvSpPr>
          <p:nvPr>
            <p:ph idx="3"/>
          </p:nvPr>
        </p:nvSpPr>
        <p:spPr>
          <a:xfrm>
            <a:off x="6195695" y="1534795"/>
            <a:ext cx="5386705" cy="640080"/>
          </a:xfrm>
        </p:spPr>
        <p:txBody>
          <a:bodyPr vert="horz" wrap="square" lIns="91440" tIns="45720" rIns="91440" bIns="45720" numCol="1" spcCol="215900" anchor="b">
            <a:prstTxWarp prst="textNoShape">
              <a:avLst/>
            </a:prstTxWarp>
          </a:bodyPr>
          <a:lstStyle/>
          <a:p>
            <a:r>
              <a:t>Click to edit Master text styles</a:t>
            </a:r>
          </a:p>
        </p:txBody>
      </p:sp>
      <p:sp>
        <p:nvSpPr>
          <p:cNvPr id="6" name="Folientext4"/>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GENAABARwAAsCUAABAAAAAmAAAACAAAAAEAAAAAAAAAMAAAABQAAAAAAAAAAAD//wAAAQAAAP//AAABAA=="/>
              </a:ext>
            </a:extLst>
          </p:cNvSpPr>
          <p:nvPr>
            <p:ph idx="4"/>
          </p:nvPr>
        </p:nvSpPr>
        <p:spPr>
          <a:xfrm>
            <a:off x="6195695" y="2174875"/>
            <a:ext cx="5386705" cy="3951605"/>
          </a:xfrm>
        </p:spPr>
        <p:txBody>
          <a:bodyPr/>
          <a:lstStyle/>
          <a:p>
            <a:r>
              <a:t>Click to edit Master text styles</a:t>
            </a:r>
          </a:p>
          <a:p>
            <a:pPr lvl="1"/>
            <a:r>
              <a:t>Second level</a:t>
            </a:r>
          </a:p>
          <a:p>
            <a:pPr lvl="2"/>
            <a:r>
              <a:t>Third level</a:t>
            </a:r>
          </a:p>
          <a:p>
            <a:pPr lvl="3"/>
            <a:r>
              <a:t>Fourth level</a:t>
            </a:r>
          </a:p>
          <a:p>
            <a:pPr lvl="4"/>
            <a:r>
              <a:t>Fifth level</a:t>
            </a:r>
          </a:p>
        </p:txBody>
      </p:sp>
      <p:sp>
        <p:nvSpPr>
          <p:cNvPr id="7"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33B4F00-4ECE-6EB9-8083-B8EC01CD76ED}" type="datetime1">
              <a:t>01.05.2025</a:t>
            </a:fld>
            <a:endParaRPr/>
          </a:p>
        </p:txBody>
      </p:sp>
      <p:sp>
        <p:nvSpPr>
          <p:cNvPr id="8"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9"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7284AF9-B7BA-7DBC-F490-41E904DE0214}" type="slidenum">
              <a:t>‹Nr.›</a:t>
            </a:fld>
            <a:endParaRPr/>
          </a:p>
        </p:txBody>
      </p:sp>
    </p:spTree>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GLL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0D62364F-01E0-37C0-AEDA-F795789458A2}" type="datetime1">
              <a:t>01.05.2025</a:t>
            </a:fld>
            <a:endParaRPr/>
          </a:p>
        </p:txBody>
      </p:sp>
      <p:sp>
        <p:nvSpPr>
          <p:cNvPr id="4"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5"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29520B2-FCBF-C0D6-F12D-0A836E63075F}" type="slidenum">
              <a:t>‹Nr.›</a:t>
            </a:fld>
            <a:endParaRPr/>
          </a:p>
        </p:txBody>
      </p:sp>
    </p:spTree>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7C12B008-4691-4746-DFAA-B013FEE429E5}" type="datetime1">
              <a:t>01.05.2025</a:t>
            </a:fld>
            <a:endParaRPr/>
          </a:p>
        </p:txBody>
      </p:sp>
      <p:sp>
        <p:nvSpPr>
          <p:cNvPr id="3"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4"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61272A52-1C8C-72DC-C29F-EA8964D134BF}" type="slidenum">
              <a:t>‹Nr.›</a:t>
            </a:fld>
            <a:endParaRPr/>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Inhalt mit 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4BAABtHAAA1AgAABAAAAAmAAAACAAAAIEQAAAAAAAAMAAAABQAAAAAAAAAAAD//wAAAQAAAP//AAABAA=="/>
              </a:ext>
            </a:extLst>
          </p:cNvSpPr>
          <p:nvPr>
            <p:ph type="title"/>
          </p:nvPr>
        </p:nvSpPr>
        <p:spPr>
          <a:xfrm>
            <a:off x="609600" y="273050"/>
            <a:ext cx="4011295" cy="1162050"/>
          </a:xfrm>
        </p:spPr>
        <p:txBody>
          <a:bodyPr vert="horz" wrap="square" lIns="91440" tIns="45720" rIns="91440" bIns="45720" numCol="1" spcCol="215900" anchor="b">
            <a:prstTxWarp prst="textNoShape">
              <a:avLst/>
            </a:prstTxWarp>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Ux0AAK4BAABARwAAsCUAABAAAAAmAAAACAAAAAEAAAAAAAAAMAAAABQAAAAAAAAAAAD//wAAAQAAAP//AAABAA=="/>
              </a:ext>
            </a:extLst>
          </p:cNvSpPr>
          <p:nvPr>
            <p:ph idx="1"/>
          </p:nvPr>
        </p:nvSpPr>
        <p:spPr>
          <a:xfrm>
            <a:off x="4766945" y="273050"/>
            <a:ext cx="6815455" cy="5853430"/>
          </a:xfrm>
        </p:spPr>
        <p:txBody>
          <a:bodyPr/>
          <a:lstStyle/>
          <a:p>
            <a:r>
              <a:t>Click to edit Master text styles</a:t>
            </a:r>
          </a:p>
          <a:p>
            <a:pPr lvl="1"/>
            <a:r>
              <a:t>Second level</a:t>
            </a:r>
          </a:p>
          <a:p>
            <a:pPr lvl="2"/>
            <a:r>
              <a:t>Third level</a:t>
            </a:r>
          </a:p>
          <a:p>
            <a:pPr lvl="3"/>
            <a:r>
              <a:t>Fourth level</a:t>
            </a:r>
          </a:p>
          <a:p>
            <a:pPr lvl="4"/>
            <a:r>
              <a:t>Fifth level</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QIAABtHAAAsCUAABAAAAAmAAAACAAAAAEAAAAAAAAAMAAAABQAAAAAAAAAAAD//wAAAQAAAP//AAABAA=="/>
              </a:ext>
            </a:extLst>
          </p:cNvSpPr>
          <p:nvPr>
            <p:ph idx="2"/>
          </p:nvPr>
        </p:nvSpPr>
        <p:spPr>
          <a:xfrm>
            <a:off x="609600" y="1435100"/>
            <a:ext cx="4011295" cy="4691380"/>
          </a:xfrm>
        </p:spPr>
        <p:txBody>
          <a:bodyPr/>
          <a:lstStyle/>
          <a:p>
            <a:r>
              <a:t>Click to edit Master text styles</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5B614B6D-23B6-34BD-F8D9-D5E805970E80}" type="datetime1">
              <a:t>01.05.2025</a:t>
            </a:fld>
            <a:endParaRPr/>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BAFAw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54C69F9A-D4B9-9369-F77E-223CD1300177}" type="slidenum">
              <a:t>‹Nr.›</a:t>
            </a:fld>
            <a:endParaRPr/>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Grafik mit Überschrif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IgdAACzOwAABCEAABAAAAAmAAAACAAAAIEQAAAAAAAAMAAAABQAAAAAAAAAAAD//wAAAQAAAP//AAABAA=="/>
              </a:ext>
            </a:extLst>
          </p:cNvSpPr>
          <p:nvPr>
            <p:ph type="title"/>
          </p:nvPr>
        </p:nvSpPr>
        <p:spPr>
          <a:xfrm>
            <a:off x="2389505" y="4800600"/>
            <a:ext cx="7315200" cy="566420"/>
          </a:xfrm>
        </p:spPr>
        <p:txBody>
          <a:bodyPr vert="horz" wrap="square" lIns="91440" tIns="45720" rIns="91440" bIns="45720" numCol="1" spcCol="215900" anchor="b">
            <a:prstTxWarp prst="textNoShape">
              <a:avLst/>
            </a:prstTxWarp>
          </a:bodyPr>
          <a:lstStyle/>
          <a:p>
            <a:r>
              <a:t>Click to edit Master title style</a:t>
            </a:r>
          </a:p>
        </p:txBody>
      </p:sp>
      <p:sp>
        <p:nvSpPr>
          <p:cNvPr id="3" name="Folientext2"/>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MYDAACzOwAAFh0AABAAAAAmAAAACAAAAAEAAAAAAAAAMAAAABQAAAAAAAAAAAD//wAAAQAAAP//AAABAA=="/>
              </a:ext>
            </a:extLst>
          </p:cNvSpPr>
          <p:nvPr>
            <p:ph idx="1"/>
          </p:nvPr>
        </p:nvSpPr>
        <p:spPr>
          <a:xfrm>
            <a:off x="2389505" y="613410"/>
            <a:ext cx="7315200" cy="4114800"/>
          </a:xfrm>
        </p:spPr>
        <p:txBody>
          <a:bodyPr/>
          <a:lstStyle/>
          <a:p>
            <a:r>
              <a:t>Click to edit Master text styles</a:t>
            </a:r>
          </a:p>
        </p:txBody>
      </p:sp>
      <p:sp>
        <p:nvSpPr>
          <p:cNvPr id="4"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AQhAACzOwAA+CUAABAAAAAmAAAACAAAAAEAAAAAAAAAMAAAABQAAAAAAAAAAAD//wAAAQAAAP//AAABAA=="/>
              </a:ext>
            </a:extLst>
          </p:cNvSpPr>
          <p:nvPr>
            <p:ph idx="2"/>
          </p:nvPr>
        </p:nvSpPr>
        <p:spPr>
          <a:xfrm>
            <a:off x="2389505" y="5367020"/>
            <a:ext cx="7315200" cy="805180"/>
          </a:xfrm>
        </p:spPr>
        <p:txBody>
          <a:bodyPr/>
          <a:lstStyle/>
          <a:p>
            <a:r>
              <a:t>Click to edit Master text styles</a:t>
            </a:r>
          </a:p>
        </p:txBody>
      </p:sp>
      <p:sp>
        <p:nvSpPr>
          <p:cNvPr id="5"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1316CFBA-F4FE-4339-B0AE-026C81E04657}" type="datetime1">
              <a:t>01.05.2025</a:t>
            </a:fld>
            <a:endParaRPr/>
          </a:p>
        </p:txBody>
      </p:sp>
      <p:sp>
        <p:nvSpPr>
          <p:cNvPr id="6"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7"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3CF2F340-0ED1-A705-9F4A-F850BD0469AD}" type="slidenum">
              <a:t>‹Nr.›</a:t>
            </a:fld>
            <a:endParaRPr/>
          </a:p>
        </p:txBody>
      </p:sp>
    </p:spTree>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Titel und vertikaler Text">
    <p:spTree>
      <p:nvGrpSpPr>
        <p:cNvPr id="1" name=""/>
        <p:cNvGrpSpPr/>
        <p:nvPr/>
      </p:nvGrpSpPr>
      <p:grpSpPr>
        <a:xfrm>
          <a:off x="0" y="0"/>
          <a:ext cx="0" cy="0"/>
          <a:chOff x="0" y="0"/>
          <a:chExt cx="0" cy="0"/>
        </a:xfrm>
      </p:grpSpPr>
      <p:sp>
        <p:nvSpPr>
          <p:cNvPr id="2" name="Folientitel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AAAAAAAAAAAMAAAABQAAAAAAAAAAAD//wAAAQAAAP//AAABAA=="/>
              </a:ext>
            </a:extLst>
          </p:cNvSpPr>
          <p:nvPr>
            <p:ph type="title"/>
          </p:nvPr>
        </p:nvSpPr>
        <p:spPr/>
        <p:txBody>
          <a:bodyPr/>
          <a:lstStyle/>
          <a:p>
            <a:r>
              <a:t>Click to edit Master title style</a:t>
            </a:r>
          </a:p>
        </p:txBody>
      </p:sp>
      <p:sp>
        <p:nvSpPr>
          <p:cNvPr id="3" name="Folien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AIQAAAAAAAAMAAAABQAAAAAAAAAAAD//wAAAQAAAP//AAABAA=="/>
              </a:ext>
            </a:extLst>
          </p:cNvSpPr>
          <p:nvPr>
            <p:ph idx="1"/>
          </p:nvPr>
        </p:nvSpPr>
        <p:spPr/>
        <p:txBody>
          <a:bodyPr vert="vert"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Zeitstempel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AAAAAAAAAAAMAAAABQAAAAAAAAAAAD//wAAAQAAAP//AAABAA=="/>
              </a:ext>
            </a:extLst>
          </p:cNvSpPr>
          <p:nvPr>
            <p:ph type="dt" sz="quarter" idx="10"/>
          </p:nvPr>
        </p:nvSpPr>
        <p:spPr/>
        <p:txBody>
          <a:bodyPr/>
          <a:lstStyle/>
          <a:p>
            <a:fld id="{29687108-46C4-3D87-8AD0-B0D23F9E7CE5}" type="datetime1">
              <a:t>01.05.2025</a:t>
            </a:fld>
            <a:endParaRPr/>
          </a:p>
        </p:txBody>
      </p:sp>
      <p:sp>
        <p:nvSpPr>
          <p:cNvPr id="5" name="Fußzeilen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AAAAAAAAAAAMAAAABQAAAAAAAAAAAD//wAAAQAAAP//AAABAA=="/>
              </a:ext>
            </a:extLst>
          </p:cNvSpPr>
          <p:nvPr>
            <p:ph type="ftr" sz="quarter" idx="11"/>
          </p:nvPr>
        </p:nvSpPr>
        <p:spPr/>
        <p:txBody>
          <a:bodyPr/>
          <a:lstStyle/>
          <a:p>
            <a:endParaRPr/>
          </a:p>
        </p:txBody>
      </p:sp>
      <p:sp>
        <p:nvSpPr>
          <p:cNvPr id="6" name="FoliennummerBereich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AAAAAAAAAAAMAAAABQAAAAAAAAAAAD//wAAAQAAAP//AAABAA=="/>
              </a:ext>
            </a:extLst>
          </p:cNvSpPr>
          <p:nvPr>
            <p:ph type="sldNum" sz="quarter" idx="12"/>
          </p:nvPr>
        </p:nvSpPr>
        <p:spPr/>
        <p:txBody>
          <a:bodyPr/>
          <a:lstStyle/>
          <a:p>
            <a:fld id="{0F40022F-61E2-15F4-ACF8-97A14CB65AC2}" type="slidenum">
              <a:t>‹Nr.›</a:t>
            </a:fld>
            <a:endParaRPr/>
          </a:p>
        </p:txBody>
      </p:sp>
    </p:spTree>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andard-Design">
    <p:bg>
      <p:bgPr>
        <a:solidFill>
          <a:schemeClr val="bg1"/>
        </a:solid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8BAABARwAAtwgAABAAAAAmAAAACAAAAIMfAAD//8EBMAAAABQAAAAAAAAAAAD//wAAAQAAAP//AAABAA=="/>
              </a:ext>
            </a:extLst>
          </p:cNvSpPr>
          <p:nvPr>
            <p:ph type="title"/>
          </p:nvPr>
        </p:nvSpPr>
        <p:spPr>
          <a:xfrm>
            <a:off x="609600" y="273685"/>
            <a:ext cx="10972800" cy="1143000"/>
          </a:xfrm>
          <a:prstGeom prst="rect">
            <a:avLst/>
          </a:prstGeom>
          <a:noFill/>
          <a:ln>
            <a:noFill/>
          </a:ln>
          <a:effectLst/>
        </p:spPr>
        <p:txBody>
          <a:bodyPr vert="horz" wrap="square" lIns="91440" tIns="45720" rIns="91440" bIns="45720" numCol="1" spcCol="215900" anchor="ctr">
            <a:prstTxWarp prst="textNoShape">
              <a:avLst/>
            </a:prstTxWarp>
          </a:bodyPr>
          <a:lstStyle/>
          <a:p>
            <a:r>
              <a:t>Click to edit Master title style</a:t>
            </a:r>
          </a:p>
        </p:txBody>
      </p:sp>
      <p:sp>
        <p:nvSpPr>
          <p:cNvPr id="3" name="SlideText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cJAABARwAAryUAABAAAAAmAAAACAAAAIMfAAD//8EBMAAAABQAAAAAAAAAAAD//wAAAQAAAP//AAABAA=="/>
              </a:ext>
            </a:extLst>
          </p:cNvSpPr>
          <p:nvPr>
            <p:ph type="body" idx="1"/>
          </p:nvPr>
        </p:nvSpPr>
        <p:spPr>
          <a:xfrm>
            <a:off x="609600" y="1599565"/>
            <a:ext cx="10972800" cy="4526280"/>
          </a:xfrm>
          <a:prstGeom prst="rect">
            <a:avLst/>
          </a:prstGeom>
          <a:noFill/>
          <a:ln>
            <a:noFill/>
          </a:ln>
          <a:effectLst/>
        </p:spPr>
        <p:txBody>
          <a:bodyPr vert="horz" wrap="square" lIns="91440" tIns="45720" rIns="91440" bIns="45720" numCol="1" spcCol="215900" anchor="t">
            <a:prstTxWarp prst="textNoShape">
              <a:avLst/>
            </a:prstTxWarp>
          </a:bodyPr>
          <a:lstStyle/>
          <a:p>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knAAA9FQAAVykAABAAAAAmAAAACAAAAIOfAAD//8EBMAAAABQAAAAAAAAAAAD//wAAAQAAAP//AAABAA=="/>
              </a:ext>
            </a:extLst>
          </p:cNvSpPr>
          <p:nvPr>
            <p:ph type="dt" sz="quarter" idx="2"/>
          </p:nvPr>
        </p:nvSpPr>
        <p:spPr>
          <a:xfrm>
            <a:off x="609600" y="6355715"/>
            <a:ext cx="2842895" cy="364490"/>
          </a:xfrm>
          <a:prstGeom prst="rect">
            <a:avLst/>
          </a:prstGeom>
          <a:noFill/>
          <a:ln>
            <a:noFill/>
          </a:ln>
          <a:effectLst/>
        </p:spPr>
        <p:txBody>
          <a:bodyPr vert="horz" wrap="square" lIns="91440" tIns="45720" rIns="91440" bIns="45720" numCol="1" spcCol="215900" anchor="ctr">
            <a:prstTxWarp prst="textNoShape">
              <a:avLst/>
            </a:prstTxWarp>
          </a:bodyPr>
          <a:lstStyle>
            <a:lvl1pPr>
              <a:defRPr sz="1200" cap="none"/>
            </a:lvl1pPr>
          </a:lstStyle>
          <a:p>
            <a:fld id="{3055F7C6-88DD-0001-93ED-7E54B9A3652B}" type="datetime1">
              <a:t>01.05.2025</a:t>
            </a:fld>
            <a:endParaRPr/>
          </a:p>
        </p:txBody>
      </p:sp>
      <p:sp>
        <p:nvSpPr>
          <p:cNvPr id="5" name="Footer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nxkAABknAABdMQAAVykAABAAAAAmAAAACAAAAIOfAAD//8EBMAAAABQAAAAAAAAAAAD//wAAAQAAAP//AAABAA=="/>
              </a:ext>
            </a:extLst>
          </p:cNvSpPr>
          <p:nvPr>
            <p:ph type="ftr" sz="quarter" idx="3"/>
          </p:nvPr>
        </p:nvSpPr>
        <p:spPr>
          <a:xfrm>
            <a:off x="4164965" y="6355715"/>
            <a:ext cx="3859530" cy="364490"/>
          </a:xfrm>
          <a:prstGeom prst="rect">
            <a:avLst/>
          </a:prstGeom>
          <a:noFill/>
          <a:ln>
            <a:noFill/>
          </a:ln>
          <a:effectLst/>
        </p:spPr>
        <p:txBody>
          <a:bodyPr vert="horz" wrap="square" lIns="91440" tIns="45720" rIns="91440" bIns="45720" numCol="1" spcCol="215900" anchor="ctr">
            <a:prstTxWarp prst="textNoShape">
              <a:avLst/>
            </a:prstTxWarp>
          </a:bodyPr>
          <a:lstStyle>
            <a:lvl1pPr algn="ctr">
              <a:defRPr sz="1200" cap="none"/>
            </a:lvl1pPr>
          </a:lstStyle>
          <a:p>
            <a:endParaRPr/>
          </a:p>
        </p:txBody>
      </p:sp>
      <p:sp>
        <p:nvSpPr>
          <p:cNvPr id="6" name="SlideNumberArea1"/>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vzUAABknAABARwAAVykAABAAAAAmAAAACAAAAIOfAAD//8EBMAAAABQAAAAAAAAAAAD//wAAAQAAAP//AAABAA=="/>
              </a:ext>
            </a:extLst>
          </p:cNvSpPr>
          <p:nvPr>
            <p:ph type="sldNum" sz="quarter" idx="4"/>
          </p:nvPr>
        </p:nvSpPr>
        <p:spPr>
          <a:xfrm>
            <a:off x="8736965" y="6355715"/>
            <a:ext cx="2845435" cy="364490"/>
          </a:xfrm>
          <a:prstGeom prst="rect">
            <a:avLst/>
          </a:prstGeom>
          <a:noFill/>
          <a:ln>
            <a:noFill/>
          </a:ln>
          <a:effectLst/>
        </p:spPr>
        <p:txBody>
          <a:bodyPr vert="horz" wrap="square" lIns="91440" tIns="45720" rIns="91440" bIns="45720" numCol="1" spcCol="215900" anchor="ctr">
            <a:prstTxWarp prst="textNoShape">
              <a:avLst/>
            </a:prstTxWarp>
          </a:bodyPr>
          <a:lstStyle>
            <a:lvl1pPr algn="r">
              <a:defRPr sz="1200" cap="none"/>
            </a:lvl1pPr>
          </a:lstStyle>
          <a:p>
            <a:fld id="{5D48DAC4-8AB0-1D2C-FEF0-7C7994BE0829}" type="slidenum">
              <a:t>‹Nr.›</a:t>
            </a:fld>
            <a:endParaRP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Lst>
  <p:hf sldNum="0" hdr="0" ftr="0" dt="0"/>
  <p:txStyles>
    <p:titleStyle>
      <a:lvl1pPr marL="0" marR="0" indent="0" algn="ctr" defTabSz="457200">
        <a:lnSpc>
          <a:spcPct val="100000"/>
        </a:lnSpc>
        <a:spcBef>
          <a:spcPts val="0"/>
        </a:spcBef>
        <a:spcAft>
          <a:spcPts val="0"/>
        </a:spcAft>
        <a:buNone/>
        <a:tabLst/>
        <a:defRPr sz="4400" b="0" i="0" u="none" strike="noStrike" kern="1" cap="none" spc="0" baseline="0">
          <a:solidFill>
            <a:schemeClr val="tx2"/>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titleStyle>
    <p:bodyStyle>
      <a:lvl1pPr marL="342900" marR="0" indent="-342900" algn="l" defTabSz="457200">
        <a:lnSpc>
          <a:spcPct val="100000"/>
        </a:lnSpc>
        <a:spcBef>
          <a:spcPts val="0"/>
        </a:spcBef>
        <a:spcAft>
          <a:spcPts val="0"/>
        </a:spcAft>
        <a:buClrTx/>
        <a:buSzTx/>
        <a:buFontTx/>
        <a:buChar char="•"/>
        <a:tabLst/>
        <a:defRPr sz="3200" b="0" i="0" u="none" strike="noStrike" kern="1" cap="none" spc="0" baseline="0">
          <a:solidFill>
            <a:schemeClr val="tx1"/>
          </a:solidFill>
          <a:effectLst/>
          <a:latin typeface="Calibri" pitchFamily="2" charset="0"/>
          <a:ea typeface="Calibri" pitchFamily="2" charset="0"/>
          <a:cs typeface="Calibri" pitchFamily="2" charset="0"/>
        </a:defRPr>
      </a:lvl1pPr>
      <a:lvl2pPr marL="742950" marR="0" indent="-285750" algn="l" defTabSz="457200">
        <a:lnSpc>
          <a:spcPct val="100000"/>
        </a:lnSpc>
        <a:spcBef>
          <a:spcPts val="0"/>
        </a:spcBef>
        <a:spcAft>
          <a:spcPts val="0"/>
        </a:spcAft>
        <a:buClrTx/>
        <a:buSzTx/>
        <a:buFontTx/>
        <a:buChar char="–"/>
        <a:tabLst/>
        <a:defRPr sz="28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457200">
        <a:lnSpc>
          <a:spcPct val="100000"/>
        </a:lnSpc>
        <a:spcBef>
          <a:spcPts val="0"/>
        </a:spcBef>
        <a:spcAft>
          <a:spcPts val="0"/>
        </a:spcAft>
        <a:buClrTx/>
        <a:buSzTx/>
        <a:buFontTx/>
        <a:buChar char="•"/>
        <a:tabLst/>
        <a:defRPr sz="24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bodyStyle>
    <p:other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charset="0"/>
          <a:cs typeface="Times New Roman" pitchFamily="1" charset="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hteck2"/>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EAAAADAAAA/8AAAABMkAAAAAAAAAAAAAAAAAAAAAAAAAAAAAAAAAAAAAAAeAAAAAEAAABAAAAAAAAAAGQAAAAOAQAAAAAAAAQAAAAhAAAA/8AAAC4AAAD4yDkAPQAAAABMkABfAAAAAEyQ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AAAAAAAAAAAAAAAABkAAAAAAAAAH9/fwAKAAAAIgAAABgAAAAAAAAAAAAAAAAAAAAAAAAAAAAAAAAAAAAkAAAAJAAAAAAAAAAHAAAAAAAAAAAAAAAAAAAAAAAAAAAAAAAAAAAAf39/ACUAAABYAAAAAAAAAAAAAAAAAAAAAAAAAAAAAAAAAAAAAAAAAAAAAAAAAAAAAAAAAAAAAAA/AAAAAAAAAKCGAQAAAAAAAAAAAAAAAAAMAAAAAQAAAAAAAAAAAAAAAAAAAB8AAABUAAAA/8AAAABMkAD/wAAA+Mg5AABMkAAATJAAAAAAAAAAAAAAAAAAAAAAAAAAAAJ/f38AgICAA8zMzADAwP8Af39/AAAAAAAAAAAAAAAAAAAAAAAAAAAAIQAAABgAAAAUAAAA+////8IkAAAASwAAuSoAABAAAAAmAAAACAAAAP//////////MAAAABQAAAAAAAAAAAD//wAAAQAAAP//AAABAA=="/>
              </a:ext>
            </a:extLst>
          </p:cNvSpPr>
          <p:nvPr/>
        </p:nvSpPr>
        <p:spPr>
          <a:xfrm>
            <a:off x="-3175" y="5975350"/>
            <a:ext cx="12195175" cy="969645"/>
          </a:xfrm>
          <a:prstGeom prst="rect">
            <a:avLst/>
          </a:prstGeom>
          <a:gradFill flip="none" rotWithShape="0">
            <a:gsLst>
              <a:gs pos="0">
                <a:srgbClr val="FFC000"/>
              </a:gs>
              <a:gs pos="33000">
                <a:srgbClr val="FFC000"/>
              </a:gs>
              <a:gs pos="46000">
                <a:srgbClr val="F8C839"/>
              </a:gs>
              <a:gs pos="61000">
                <a:srgbClr val="004C90"/>
              </a:gs>
              <a:gs pos="95000">
                <a:srgbClr val="004C90"/>
              </a:gs>
              <a:gs pos="100000">
                <a:srgbClr val="004C90"/>
              </a:gs>
            </a:gsLst>
            <a:lin ang="5400000" scaled="0"/>
            <a:tileRect/>
          </a:gradFill>
          <a:ln>
            <a:noFill/>
          </a:ln>
          <a:effectLst/>
        </p:spPr>
        <p:txBody>
          <a:bodyPr vert="horz" wrap="square" lIns="91440" tIns="45720" rIns="91440" bIns="45720" numCol="1" spcCol="215900" anchor="t"/>
          <a:lstStyle/>
          <a:p>
            <a:endParaRPr lang="de-de" cap="none" dirty="0"/>
          </a:p>
        </p:txBody>
      </p:sp>
      <p:sp>
        <p:nvSpPr>
          <p:cNvPr id="3" name="Rechteck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EAAAAAAAAA98g6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98g6AP///wEAAAAAAAAAAAAAAAAAAAAAAAAAAAAAAAAAAAAAAAAAAAAAAAJ/f38AgICAA8zMzADAwP8Af39/AAAAAAAAAAAAAAAAAAAAAAAAAAAAIQAAABgAAAAUAAAAAAAAAAAAAAAASwAASwUAABAAAAAmAAAACAAAAP//////////MAAAABQAAAAAAAAAAAD//wAAAQAAAP//AAABAA=="/>
              </a:ext>
            </a:extLst>
          </p:cNvSpPr>
          <p:nvPr/>
        </p:nvSpPr>
        <p:spPr>
          <a:xfrm>
            <a:off x="0" y="0"/>
            <a:ext cx="12192000" cy="860425"/>
          </a:xfrm>
          <a:prstGeom prst="rect">
            <a:avLst/>
          </a:prstGeom>
          <a:solidFill>
            <a:srgbClr val="F7C83A"/>
          </a:solidFill>
          <a:ln>
            <a:noFill/>
          </a:ln>
          <a:effectLst/>
        </p:spPr>
        <p:txBody>
          <a:bodyPr vert="horz" wrap="square" lIns="91440" tIns="45720" rIns="91440" bIns="45720" numCol="1" spcCol="215900" anchor="t"/>
          <a:lstStyle/>
          <a:p>
            <a:endParaRPr lang="de-de" cap="none" dirty="0"/>
          </a:p>
        </p:txBody>
      </p:sp>
      <p:sp>
        <p:nvSpPr>
          <p:cNvPr id="4" name="Textbox2"/>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BEAAL8AAADXLAAAzwQAABAAAAAmAAAACAAAAP//////////MAAAABQAAAAAAAAAAAD//wAAAQAAAP//AAABAA=="/>
              </a:ext>
            </a:extLst>
          </p:cNvSpPr>
          <p:nvPr/>
        </p:nvSpPr>
        <p:spPr>
          <a:xfrm>
            <a:off x="2801620" y="121285"/>
            <a:ext cx="4487545" cy="660400"/>
          </a:xfrm>
          <a:prstGeom prst="rect">
            <a:avLst/>
          </a:prstGeom>
          <a:noFill/>
          <a:ln>
            <a:noFill/>
          </a:ln>
          <a:effectLst/>
        </p:spPr>
        <p:txBody>
          <a:bodyPr vert="horz" wrap="square" lIns="91440" tIns="45720" rIns="91440" bIns="45720" numCol="1" spcCol="215900" anchor="ctr"/>
          <a:lstStyle/>
          <a:p>
            <a:pPr>
              <a:defRPr sz="3600" b="1" cap="none">
                <a:solidFill>
                  <a:srgbClr val="235B99"/>
                </a:solidFill>
              </a:defRPr>
            </a:pPr>
            <a:r>
              <a:rPr sz="3200" cap="none" dirty="0">
                <a:effectLst>
                  <a:outerShdw dist="63500" dir="3600000" algn="tl" rotWithShape="0">
                    <a:srgbClr val="000000">
                      <a:alpha val="40000"/>
                    </a:srgbClr>
                  </a:outerShdw>
                </a:effectLst>
                <a:latin typeface="Arial" pitchFamily="1" charset="0"/>
                <a:ea typeface="SimSun" charset="0"/>
                <a:cs typeface="Arial" pitchFamily="1" charset="0"/>
              </a:rPr>
              <a:t>DISTRIKT 114-OST</a:t>
            </a:r>
          </a:p>
        </p:txBody>
      </p:sp>
      <p:sp>
        <p:nvSpPr>
          <p:cNvPr id="5" name="Textbox3"/>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EEAQQ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CjgAAOQAAAAHSQAA7AQAAAAAAAAmAAAACAAAAP//////////MAAAABQAAAAAAAAAAAD//wAAAQAAAP//AAABAA=="/>
              </a:ext>
            </a:extLst>
          </p:cNvSpPr>
          <p:nvPr/>
        </p:nvSpPr>
        <p:spPr>
          <a:xfrm>
            <a:off x="9109710" y="144780"/>
            <a:ext cx="2761615" cy="655320"/>
          </a:xfrm>
          <a:prstGeom prst="rect">
            <a:avLst/>
          </a:prstGeom>
          <a:noFill/>
          <a:ln>
            <a:noFill/>
          </a:ln>
          <a:effectLst/>
        </p:spPr>
        <p:txBody>
          <a:bodyPr vert="horz" wrap="square" lIns="91440" tIns="45720" rIns="91440" bIns="45720" numCol="1" spcCol="215900" anchor="ctr"/>
          <a:lstStyle/>
          <a:p>
            <a:pPr algn="r">
              <a:defRPr sz="2000" b="1" cap="none">
                <a:solidFill>
                  <a:srgbClr val="235B99"/>
                </a:solidFill>
              </a:defRPr>
            </a:pPr>
            <a:r>
              <a:rPr lang="de-AT" cap="none" dirty="0">
                <a:effectLst>
                  <a:outerShdw dist="63500" dir="3600000" algn="tl" rotWithShape="0">
                    <a:srgbClr val="000000">
                      <a:alpha val="40000"/>
                    </a:srgbClr>
                  </a:outerShdw>
                </a:effectLst>
                <a:latin typeface="Arial" pitchFamily="1" charset="0"/>
                <a:ea typeface="Calibri" pitchFamily="2" charset="0"/>
                <a:cs typeface="Arial" pitchFamily="1" charset="0"/>
              </a:rPr>
              <a:t>Distriktversammlung</a:t>
            </a:r>
            <a:br>
              <a:rPr dirty="0"/>
            </a:br>
            <a:r>
              <a:rPr lang="de-AT" cap="none" dirty="0">
                <a:effectLst>
                  <a:outerShdw dist="63500" dir="3600000" algn="tl" rotWithShape="0">
                    <a:srgbClr val="000000">
                      <a:alpha val="40000"/>
                    </a:srgbClr>
                  </a:outerShdw>
                </a:effectLst>
                <a:latin typeface="Arial" pitchFamily="1" charset="0"/>
                <a:ea typeface="Calibri" pitchFamily="2" charset="0"/>
                <a:cs typeface="Arial" pitchFamily="1" charset="0"/>
              </a:rPr>
              <a:t>17.05</a:t>
            </a:r>
            <a:r>
              <a:rPr cap="none" dirty="0">
                <a:effectLst>
                  <a:outerShdw dist="63500" dir="3600000" algn="tl" rotWithShape="0">
                    <a:srgbClr val="000000">
                      <a:alpha val="40000"/>
                    </a:srgbClr>
                  </a:outerShdw>
                </a:effectLst>
                <a:latin typeface="Arial" pitchFamily="1" charset="0"/>
                <a:ea typeface="Calibri" pitchFamily="2" charset="0"/>
                <a:cs typeface="Arial" pitchFamily="1" charset="0"/>
              </a:rPr>
              <a:t>.202</a:t>
            </a:r>
            <a:r>
              <a:rPr lang="de-AT" dirty="0">
                <a:effectLst>
                  <a:outerShdw dist="63500" dir="3600000" algn="tl" rotWithShape="0">
                    <a:srgbClr val="000000">
                      <a:alpha val="40000"/>
                    </a:srgbClr>
                  </a:outerShdw>
                </a:effectLst>
                <a:latin typeface="Arial" pitchFamily="1" charset="0"/>
                <a:ea typeface="Calibri" pitchFamily="2" charset="0"/>
                <a:cs typeface="Arial" pitchFamily="1" charset="0"/>
              </a:rPr>
              <a:t>5</a:t>
            </a:r>
            <a:endParaRPr cap="none" dirty="0">
              <a:effectLst>
                <a:outerShdw dist="63500" dir="3600000" algn="tl" rotWithShape="0">
                  <a:srgbClr val="000000">
                    <a:alpha val="40000"/>
                  </a:srgbClr>
                </a:outerShdw>
              </a:effectLst>
              <a:latin typeface="Arial" pitchFamily="1" charset="0"/>
              <a:ea typeface="Calibri" pitchFamily="2" charset="0"/>
              <a:cs typeface="Arial" pitchFamily="1" charset="0"/>
            </a:endParaRPr>
          </a:p>
        </p:txBody>
      </p:sp>
      <p:sp>
        <p:nvSpPr>
          <p:cNvPr id="6" name="Inhaltsplatzhalter 3"/>
          <p:cNvSpPr>
            <a:spLocks noGrp="1" noChangeArrowheads="1"/>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AP///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B/f38AgICAA8zMzADAwP8Af39/AAAAAAAAAAAAAAAAAAAAAAAAAAAAIQAAABgAAAAUAAAAkxEAAMYGAABBSQAA1SIAAAAAAAAmAAAACAAAAAEAAAD/HwAAMAAAABQAAAAAAAAAAAD//wAAAQAAAP//AAABAA=="/>
              </a:ext>
            </a:extLst>
          </p:cNvSpPr>
          <p:nvPr>
            <p:ph type="body" idx="2"/>
          </p:nvPr>
        </p:nvSpPr>
        <p:spPr>
          <a:xfrm>
            <a:off x="2856865" y="1101090"/>
            <a:ext cx="9051290" cy="4561205"/>
          </a:xfrm>
          <a:noFill/>
          <a:ln>
            <a:noFill/>
          </a:ln>
        </p:spPr>
        <p:txBody>
          <a:bodyPr/>
          <a:lstStyle/>
          <a:p>
            <a:pPr>
              <a:lnSpc>
                <a:spcPct val="115000"/>
              </a:lnSpc>
              <a:spcAft>
                <a:spcPts val="1000"/>
              </a:spcAft>
              <a:buNone/>
            </a:pPr>
            <a:r>
              <a:rPr lang="de-DE" b="1" kern="100" dirty="0">
                <a:latin typeface="Calibri" panose="020F0502020204030204" pitchFamily="34" charset="0"/>
                <a:ea typeface="Calibri" panose="020F0502020204030204" pitchFamily="34" charset="0"/>
                <a:cs typeface="Times New Roman" panose="02020603050405020304" pitchFamily="18" charset="0"/>
              </a:rPr>
              <a:t>Grußworte</a:t>
            </a:r>
            <a:endParaRPr lang="de-DE"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Liebe Lions</a:t>
            </a:r>
            <a:r>
              <a:rPr lang="de-DE" sz="20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de-AT"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ein weiteres Jahr der Jumelage unserer Distrikte 114-Ost und 111-Mitte-Nord geht zu Ende. Es war ein erfolgreiches Jahr, das geprägt war von vielen persönlichen Kontakten, Verbundenheit über das Internet und das Telefon und den Austausch von Erfahrungen und guten Beispielen. Mein besonderer Dank geht an Euren Governor Albert Abrahamian und an meinen Freund IRO Heinz Schmid.  Danke Ihr Beiden für die wunderbare Zusammenarbeit, die besser nicht hätte sein können.  </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Liebe Lions, ich wünsche Euch für den heutigen Tag viele gute Beschlüsse und dem neuen Kabinett ein erfolgreiches Jahr, ganz besonders für unsere Jumelage.</a:t>
            </a:r>
            <a:endParaRPr lang="de-A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de-DE" sz="1800" b="1" kern="100">
                <a:latin typeface="Calibri" panose="020F0502020204030204" pitchFamily="34" charset="0"/>
                <a:ea typeface="Calibri" panose="020F0502020204030204" pitchFamily="34" charset="0"/>
                <a:cs typeface="Times New Roman" panose="02020603050405020304" pitchFamily="18" charset="0"/>
              </a:rPr>
              <a:t>      </a:t>
            </a:r>
            <a:r>
              <a:rPr lang="de-DE" sz="1800" b="1" kern="100">
                <a:effectLst/>
                <a:latin typeface="Calibri" panose="020F0502020204030204" pitchFamily="34" charset="0"/>
                <a:ea typeface="Calibri" panose="020F0502020204030204" pitchFamily="34" charset="0"/>
                <a:cs typeface="Times New Roman" panose="02020603050405020304" pitchFamily="18" charset="0"/>
              </a:rPr>
              <a:t>Euer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Gert Wenderoth </a:t>
            </a:r>
            <a:endParaRPr lang="de-AT" sz="18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1"/>
          <p:cNvGraphicFramePr>
            <a:graphicFrameLocks noGrp="1"/>
          </p:cNvGraphicFramePr>
          <p:nvPr>
            <p:extLst>
              <p:ext uri="{D42A27DB-BD31-4B8C-83A1-F6EECF244321}">
                <p14:modId xmlns:p14="http://schemas.microsoft.com/office/powerpoint/2010/main" val="3411107537"/>
              </p:ext>
            </p:extLst>
          </p:nvPr>
        </p:nvGraphicFramePr>
        <p:xfrm>
          <a:off x="288290" y="1054735"/>
          <a:ext cx="2466975" cy="2431415"/>
        </p:xfrm>
        <a:graphic>
          <a:graphicData uri="http://schemas.openxmlformats.org/drawingml/2006/table">
            <a:tbl>
              <a:tblPr>
                <a:noFill/>
              </a:tblPr>
              <a:tblGrid>
                <a:gridCol w="2466975">
                  <a:extLst>
                    <a:ext uri="{9D8B030D-6E8A-4147-A177-3AD203B41FA5}">
                      <a16:colId xmlns:a16="http://schemas.microsoft.com/office/drawing/2014/main" val="20000"/>
                    </a:ext>
                  </a:extLst>
                </a:gridCol>
              </a:tblGrid>
              <a:tr h="2431415">
                <a:tc>
                  <a:txBody>
                    <a:bodyPr/>
                    <a:lstStyle/>
                    <a:p>
                      <a:pPr marL="0" marR="0" indent="0" algn="l">
                        <a:buNone/>
                        <a:defRPr lang="de-de" sz="2400" b="1" cap="none">
                          <a:solidFill>
                            <a:schemeClr val="tx1"/>
                          </a:solidFill>
                          <a:latin typeface="Arial" pitchFamily="1" charset="0"/>
                          <a:ea typeface="Arial" pitchFamily="1" charset="0"/>
                          <a:cs typeface="Arial" pitchFamily="1" charset="0"/>
                        </a:defRPr>
                      </a:pPr>
                      <a:r>
                        <a:rPr dirty="0"/>
                        <a:t>IRO</a:t>
                      </a:r>
                    </a:p>
                    <a:p>
                      <a:pPr marL="0" marR="0" indent="0" algn="l">
                        <a:buNone/>
                        <a:defRPr lang="de-de" sz="2400" b="1" cap="none">
                          <a:solidFill>
                            <a:schemeClr val="tx1"/>
                          </a:solidFill>
                          <a:latin typeface="Arial" pitchFamily="1" charset="0"/>
                          <a:ea typeface="Arial" pitchFamily="1" charset="0"/>
                          <a:cs typeface="Arial" pitchFamily="1" charset="0"/>
                        </a:defRPr>
                      </a:pPr>
                      <a:r>
                        <a:rPr dirty="0"/>
                        <a:t>Gert </a:t>
                      </a:r>
                      <a:br>
                        <a:rPr dirty="0"/>
                      </a:br>
                      <a:r>
                        <a:rPr dirty="0"/>
                        <a:t>Wenderoth</a:t>
                      </a:r>
                    </a:p>
                    <a:p>
                      <a:pPr marL="0" marR="0" indent="0" algn="l">
                        <a:buNone/>
                        <a:defRPr lang="de-de" sz="2400" b="1" cap="none">
                          <a:solidFill>
                            <a:schemeClr val="tx1"/>
                          </a:solidFill>
                          <a:latin typeface="Arial" pitchFamily="1" charset="0"/>
                          <a:ea typeface="Arial" pitchFamily="1" charset="0"/>
                          <a:cs typeface="Arial" pitchFamily="1" charset="0"/>
                        </a:defRPr>
                      </a:pPr>
                      <a:r>
                        <a:rPr lang="de-DE" dirty="0"/>
                        <a:t>Distrikt 111 MN</a:t>
                      </a:r>
                      <a:endParaRPr dirty="0"/>
                    </a:p>
                  </a:txBody>
                  <a:tcPr marL="90170" marR="45085" marT="90170" marB="45085">
                    <a:lnL>
                      <a:noFill/>
                    </a:lnL>
                    <a:lnR w="12700" cap="flat" cmpd="sng" algn="ctr">
                      <a:solidFill>
                        <a:srgbClr val="E0F2F3"/>
                      </a:solidFill>
                      <a:prstDash val="solid"/>
                      <a:headEnd type="none"/>
                      <a:tailEnd type="none"/>
                    </a:lnR>
                    <a:lnT>
                      <a:noFill/>
                    </a:lnT>
                    <a:lnB>
                      <a:noFill/>
                    </a:lnB>
                    <a:lnTlToBr>
                      <a:noFill/>
                    </a:lnTlToBr>
                    <a:lnBlToTr>
                      <a:noFill/>
                    </a:lnBlToTr>
                    <a:gradFill flip="none" rotWithShape="0">
                      <a:gsLst>
                        <a:gs pos="0">
                          <a:srgbClr val="E1F0F2"/>
                        </a:gs>
                        <a:gs pos="74000">
                          <a:srgbClr val="E1F0F2"/>
                        </a:gs>
                        <a:gs pos="83000">
                          <a:srgbClr val="E1F0F2"/>
                        </a:gs>
                        <a:gs pos="100000">
                          <a:srgbClr val="E1F0F2"/>
                        </a:gs>
                      </a:gsLst>
                      <a:lin ang="5400000" scaled="0"/>
                      <a:tileRect/>
                    </a:gradFill>
                  </a:tcPr>
                </a:tc>
                <a:extLst>
                  <a:ext uri="{0D108BD9-81ED-4DB2-BD59-A6C34878D82A}">
                    <a16:rowId xmlns:a16="http://schemas.microsoft.com/office/drawing/2014/main" val="10000"/>
                  </a:ext>
                  <a:ext uri="smNativeData">
                    <pr:rowheight xmlns:mc="http://schemas.openxmlformats.org/markup-compatibility/2006" xmlns:p14="http://schemas.microsoft.com/office/powerpoint/2010/main" xmlns:p15="http://schemas.microsoft.com/office/powerpoint/2012/main" xmlns="" xmlns:pr="smNativeData" dt="1731352646" type="min" val="2431415"/>
                  </a:ext>
                </a:extLst>
              </a:tr>
            </a:tbl>
          </a:graphicData>
        </a:graphic>
      </p:graphicFrame>
      <p:pic>
        <p:nvPicPr>
          <p:cNvPr id="8" name="Grafik1"/>
          <p:cNvPicPr>
            <a:picLocks noChangeAspect="1"/>
            <a:extLst>
              <a:ext uri="smNativeData">
                <pr:smNativeData xmlns:mc="http://schemas.openxmlformats.org/markup-compatibility/2006" xmlns:p14="http://schemas.microsoft.com/office/powerpoint/2010/main" xmlns:p15="http://schemas.microsoft.com/office/powerpoint/2012/main" xmlns:pr="smNativeData" xmlns="smNativeData" val="SMDATA_18_RlgyZxMAAAAlAAAAEQAAAC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kGAAB6AAAAKQ0AABwHAAAQAAAAJgAAAAgAAAD//////////zAAAAAUAAAAAAAAAAAA//8AAAEAAAD//wAAAQA="/>
              </a:ext>
            </a:extLst>
          </p:cNvPicPr>
          <p:nvPr/>
        </p:nvPicPr>
        <p:blipFill>
          <a:blip r:embed="rId3"/>
          <a:stretch>
            <a:fillRect/>
          </a:stretch>
        </p:blipFill>
        <p:spPr>
          <a:xfrm>
            <a:off x="1001395" y="77470"/>
            <a:ext cx="1137920" cy="1078230"/>
          </a:xfrm>
          <a:prstGeom prst="rect">
            <a:avLst/>
          </a:prstGeom>
          <a:noFill/>
          <a:ln>
            <a:noFill/>
          </a:ln>
          <a:effectLst/>
        </p:spPr>
      </p:pic>
      <p:sp>
        <p:nvSpPr>
          <p:cNvPr id="9" name="Textbox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EAAAAAAAAAAAAAAAAAAAAAAAAAAAAAAAAAAAD///9/AAAAAAAAAAABAAAAAAAAAAAAAABkAAAAAAAAABQAAAAAAAAAAAAAACYAAAAAAAAAAAAAAA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QAAAAAAAAAAAAAAAAAAAAAAAAAAAAAAAAAAAAAAAAAAAAAAAAAAAAAAAAASAAAAAAAAAKCGAQAAAAAAAAAAAAAAAAAXAAAAAQAAAAAAAAAAAAAAAAAAAB8AAABUAAAAu+DjBf///wEAAAAAAAAAAAAAAAAAAAAAAAAAAAAAAAAAAAAAAAAAAAAAAAIAAAAAgICAA8zMzADAwP8Af39/AAAAAAAAAAAAAAAAAAAAAAAAAAAAIQAAABgAAAAUAAAA2BMAAIcjAACwOgAA9SgAABAAAAAmAAAACAAAAP//////////MAAAABQAAAAAAAAAAAD//wAAAQAAAP//AAABAA=="/>
              </a:ext>
            </a:extLst>
          </p:cNvSpPr>
          <p:nvPr/>
        </p:nvSpPr>
        <p:spPr>
          <a:xfrm>
            <a:off x="3225800" y="5775325"/>
            <a:ext cx="6314440" cy="882650"/>
          </a:xfrm>
          <a:prstGeom prst="rect">
            <a:avLst/>
          </a:prstGeom>
          <a:noFill/>
          <a:ln>
            <a:noFill/>
          </a:ln>
          <a:effectLst/>
          <a:scene3d>
            <a:camera prst="orthographicFront"/>
            <a:lightRig rig="threePt" dir="t"/>
          </a:scene3d>
          <a:sp3d/>
        </p:spPr>
        <p:txBody>
          <a:bodyPr vert="horz" wrap="square" lIns="91440" tIns="45720" rIns="91440" bIns="45720" numCol="1" spcCol="215900" anchor="ctr"/>
          <a:lstStyle/>
          <a:p>
            <a:pPr algn="ctr">
              <a:defRPr sz="2600" b="1" cap="none">
                <a:solidFill>
                  <a:srgbClr val="F7C83A"/>
                </a:solidFill>
              </a:defRPr>
            </a:pPr>
            <a:r>
              <a:rPr lang="de-de"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a:t>
            </a:r>
            <a:r>
              <a:rPr lang="de-de" sz="3200" cap="none" dirty="0" err="1">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Make</a:t>
            </a:r>
            <a:r>
              <a:rPr lang="de-de"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 </a:t>
            </a:r>
            <a:r>
              <a:rPr lang="de-de" sz="3200" cap="none" dirty="0" err="1">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Good</a:t>
            </a:r>
            <a:r>
              <a:rPr lang="de-de"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rPr>
              <a:t> Things Happen“</a:t>
            </a:r>
            <a:endParaRPr sz="3200" cap="none" dirty="0">
              <a:solidFill>
                <a:srgbClr val="004C90"/>
              </a:solidFill>
              <a:effectLst>
                <a:outerShdw dist="63500" dir="3600000" algn="tl" rotWithShape="0">
                  <a:srgbClr val="000000">
                    <a:alpha val="40000"/>
                  </a:srgbClr>
                </a:outerShdw>
              </a:effectLst>
              <a:latin typeface="Arial" pitchFamily="1" charset="0"/>
              <a:ea typeface="SimSun" charset="0"/>
              <a:cs typeface="Arial" pitchFamily="1" charset="0"/>
            </a:endParaRPr>
          </a:p>
        </p:txBody>
      </p:sp>
      <p:graphicFrame>
        <p:nvGraphicFramePr>
          <p:cNvPr id="10" name="Table2"/>
          <p:cNvGraphicFramePr>
            <a:graphicFrameLocks noGrp="1"/>
          </p:cNvGraphicFramePr>
          <p:nvPr>
            <p:extLst>
              <p:ext uri="{D42A27DB-BD31-4B8C-83A1-F6EECF244321}">
                <p14:modId xmlns:p14="http://schemas.microsoft.com/office/powerpoint/2010/main" val="602304089"/>
              </p:ext>
            </p:extLst>
          </p:nvPr>
        </p:nvGraphicFramePr>
        <p:xfrm>
          <a:off x="283846" y="3499802"/>
          <a:ext cx="2439669" cy="2431415"/>
        </p:xfrm>
        <a:graphic>
          <a:graphicData uri="http://schemas.openxmlformats.org/drawingml/2006/table">
            <a:tbl>
              <a:tblPr>
                <a:noFill/>
              </a:tblPr>
              <a:tblGrid>
                <a:gridCol w="2439669">
                  <a:extLst>
                    <a:ext uri="{9D8B030D-6E8A-4147-A177-3AD203B41FA5}">
                      <a16:colId xmlns:a16="http://schemas.microsoft.com/office/drawing/2014/main" val="20000"/>
                    </a:ext>
                  </a:extLst>
                </a:gridCol>
              </a:tblGrid>
              <a:tr h="2431415">
                <a:tc>
                  <a:txBody>
                    <a:bodyPr/>
                    <a:lstStyle/>
                    <a:p>
                      <a:pPr marL="0" marR="0" indent="0" algn="l">
                        <a:buNone/>
                        <a:defRPr b="1" cap="none">
                          <a:solidFill>
                            <a:srgbClr val="FFFFFF"/>
                          </a:solidFill>
                          <a:latin typeface="Calibri" pitchFamily="2" charset="0"/>
                          <a:ea typeface="Calibri" pitchFamily="2" charset="0"/>
                          <a:cs typeface="Calibri" pitchFamily="2" charset="0"/>
                        </a:defRPr>
                      </a:pPr>
                      <a:endParaRPr lang="de-de" sz="2400" cap="none" dirty="0">
                        <a:solidFill>
                          <a:schemeClr val="tx1"/>
                        </a:solidFill>
                      </a:endParaRPr>
                    </a:p>
                  </a:txBody>
                  <a:tcPr marL="90170" marR="45085" marT="90170" marB="45085">
                    <a:lnL>
                      <a:noFill/>
                    </a:lnL>
                    <a:lnR w="12700" cap="flat" cmpd="sng" algn="ctr">
                      <a:solidFill>
                        <a:srgbClr val="E0F2F3"/>
                      </a:solidFill>
                      <a:prstDash val="solid"/>
                      <a:headEnd type="none"/>
                      <a:tailEnd type="none"/>
                    </a:lnR>
                    <a:lnT>
                      <a:noFill/>
                    </a:lnT>
                    <a:lnB>
                      <a:noFill/>
                    </a:lnB>
                    <a:lnTlToBr>
                      <a:noFill/>
                    </a:lnTlToBr>
                    <a:lnBlToTr>
                      <a:noFill/>
                    </a:lnBlToTr>
                    <a:gradFill flip="none" rotWithShape="0">
                      <a:gsLst>
                        <a:gs pos="0">
                          <a:srgbClr val="E1F0F2"/>
                        </a:gs>
                        <a:gs pos="74000">
                          <a:srgbClr val="E1F0F2"/>
                        </a:gs>
                        <a:gs pos="83000">
                          <a:srgbClr val="E1F0F2"/>
                        </a:gs>
                        <a:gs pos="100000">
                          <a:srgbClr val="E1F0F2"/>
                        </a:gs>
                      </a:gsLst>
                      <a:lin ang="5400000" scaled="0"/>
                      <a:tileRect/>
                    </a:gradFill>
                  </a:tcPr>
                </a:tc>
                <a:extLst>
                  <a:ext uri="{0D108BD9-81ED-4DB2-BD59-A6C34878D82A}">
                    <a16:rowId xmlns:a16="http://schemas.microsoft.com/office/drawing/2014/main" val="10000"/>
                  </a:ext>
                  <a:ext uri="smNativeData">
                    <pr:rowheight xmlns:mc="http://schemas.openxmlformats.org/markup-compatibility/2006" xmlns:p14="http://schemas.microsoft.com/office/powerpoint/2010/main" xmlns:p15="http://schemas.microsoft.com/office/powerpoint/2012/main" xmlns="" xmlns:pr="smNativeData" dt="1731352646" type="min" val="2431415"/>
                  </a:ext>
                </a:extLst>
              </a:tr>
            </a:tbl>
          </a:graphicData>
        </a:graphic>
      </p:graphicFrame>
      <p:sp>
        <p:nvSpPr>
          <p:cNvPr id="11" name="Rectangle1"/>
          <p:cNvSpPr>
            <a:extLst>
              <a:ext uri="smNativeData">
                <pr:smNativeData xmlns:mc="http://schemas.openxmlformats.org/markup-compatibility/2006" xmlns:p14="http://schemas.microsoft.com/office/powerpoint/2010/main" xmlns:p15="http://schemas.microsoft.com/office/powerpoint/2012/main" xmlns:pr="smNativeData" xmlns="smNativeData" val="SMDATA_16_RlgyZxMAAAAlAAAAZAAAAA0A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2gEAAOsVAADBEAAANyQAAAAAAAAmAAAACAAAAP//////////MAAAABQAAAAAAAAAAAD//wAAAQAAAP//AAABAA=="/>
              </a:ext>
            </a:extLst>
          </p:cNvSpPr>
          <p:nvPr/>
        </p:nvSpPr>
        <p:spPr>
          <a:xfrm>
            <a:off x="300990" y="3562985"/>
            <a:ext cx="2422525" cy="2324100"/>
          </a:xfrm>
          <a:prstGeom prst="rect">
            <a:avLst/>
          </a:prstGeom>
          <a:noFill/>
          <a:ln>
            <a:noFill/>
          </a:ln>
          <a:effectLst/>
        </p:spPr>
        <p:txBody>
          <a:bodyPr vert="horz" wrap="square" lIns="91440" tIns="45720" rIns="91440" bIns="45720" numCol="1" spcCol="215900" anchor="t"/>
          <a:lstStyle/>
          <a:p>
            <a:endParaRPr dirty="0"/>
          </a:p>
        </p:txBody>
      </p:sp>
      <p:pic>
        <p:nvPicPr>
          <p:cNvPr id="15" name="Grafik 14">
            <a:extLst>
              <a:ext uri="{FF2B5EF4-FFF2-40B4-BE49-F238E27FC236}">
                <a16:creationId xmlns:a16="http://schemas.microsoft.com/office/drawing/2014/main" id="{D2A53874-0001-3260-0A8B-61258C20C3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040" y="3625703"/>
            <a:ext cx="1645920" cy="2194560"/>
          </a:xfrm>
          <a:prstGeom prst="rect">
            <a:avLst/>
          </a:prstGeom>
        </p:spPr>
      </p:pic>
    </p:spTree>
  </p:cSld>
  <p:clrMapOvr>
    <a:masterClrMapping/>
  </p:clrMapOvr>
</p:sld>
</file>

<file path=ppt/theme/theme1.xml><?xml version="1.0" encoding="utf-8"?>
<a:theme xmlns:a="http://schemas.openxmlformats.org/drawingml/2006/main" name="Presentation">
  <a:themeElements>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Calibri"/>
        <a:ea typeface="Calibri"/>
        <a:cs typeface="Calibri"/>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969696"/>
        </a:lt2>
        <a:accent1>
          <a:srgbClr val="FBDF53"/>
        </a:accent1>
        <a:accent2>
          <a:srgbClr val="FF9966"/>
        </a:accent2>
        <a:accent3>
          <a:srgbClr val="DF7986"/>
        </a:accent3>
        <a:accent4>
          <a:srgbClr val="BF59A6"/>
        </a:accent4>
        <a:accent5>
          <a:srgbClr val="9F39C6"/>
        </a:accent5>
        <a:accent6>
          <a:srgbClr val="7F19E6"/>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000000"/>
        </a:dk2>
        <a:lt2>
          <a:srgbClr val="808080"/>
        </a:lt2>
        <a:accent1>
          <a:srgbClr val="99CCFF"/>
        </a:accent1>
        <a:accent2>
          <a:srgbClr val="CCCCFF"/>
        </a:accent2>
        <a:accent3>
          <a:srgbClr val="ACACDF"/>
        </a:accent3>
        <a:accent4>
          <a:srgbClr val="9C9CBF"/>
        </a:accent4>
        <a:accent5>
          <a:srgbClr val="7C7C9F"/>
        </a:accent5>
        <a:accent6>
          <a:srgbClr val="5C5C7F"/>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DEF6F1"/>
        </a:lt1>
        <a:dk2>
          <a:srgbClr val="000000"/>
        </a:dk2>
        <a:lt2>
          <a:srgbClr val="969696"/>
        </a:lt2>
        <a:accent1>
          <a:srgbClr val="FFFFFF"/>
        </a:accent1>
        <a:accent2>
          <a:srgbClr val="8DC6FF"/>
        </a:accent2>
        <a:accent3>
          <a:srgbClr val="6DA6DF"/>
        </a:accent3>
        <a:accent4>
          <a:srgbClr val="4D86BF"/>
        </a:accent4>
        <a:accent5>
          <a:srgbClr val="2D669F"/>
        </a:accent5>
        <a:accent6>
          <a:srgbClr val="0D467F"/>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D9"/>
        </a:lt1>
        <a:dk2>
          <a:srgbClr val="000000"/>
        </a:dk2>
        <a:lt2>
          <a:srgbClr val="777777"/>
        </a:lt2>
        <a:accent1>
          <a:srgbClr val="FFFFF7"/>
        </a:accent1>
        <a:accent2>
          <a:srgbClr val="33CCCC"/>
        </a:accent2>
        <a:accent3>
          <a:srgbClr val="53ACAC"/>
        </a:accent3>
        <a:accent4>
          <a:srgbClr val="738C8C"/>
        </a:accent4>
        <a:accent5>
          <a:srgbClr val="936C6C"/>
        </a:accent5>
        <a:accent6>
          <a:srgbClr val="B34C4C"/>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008080"/>
        </a:lt1>
        <a:dk2>
          <a:srgbClr val="FFFF99"/>
        </a:dk2>
        <a:lt2>
          <a:srgbClr val="005A58"/>
        </a:lt2>
        <a:accent1>
          <a:srgbClr val="006462"/>
        </a:accent1>
        <a:accent2>
          <a:srgbClr val="6D6FC7"/>
        </a:accent2>
        <a:accent3>
          <a:srgbClr val="6D8FA7"/>
        </a:accent3>
        <a:accent4>
          <a:srgbClr val="8DAF87"/>
        </a:accent4>
        <a:accent5>
          <a:srgbClr val="ADCF67"/>
        </a:accent5>
        <a:accent6>
          <a:srgbClr val="CDEF47"/>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800000"/>
        </a:lt1>
        <a:dk2>
          <a:srgbClr val="DFD293"/>
        </a:dk2>
        <a:lt2>
          <a:srgbClr val="5C1F00"/>
        </a:lt2>
        <a:accent1>
          <a:srgbClr val="CC3300"/>
        </a:accent1>
        <a:accent2>
          <a:srgbClr val="BE7960"/>
        </a:accent2>
        <a:accent3>
          <a:srgbClr val="9E9980"/>
        </a:accent3>
        <a:accent4>
          <a:srgbClr val="7EB9A0"/>
        </a:accent4>
        <a:accent5>
          <a:srgbClr val="5EC9C0"/>
        </a:accent5>
        <a:accent6>
          <a:srgbClr val="3EE9E0"/>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000099"/>
        </a:lt1>
        <a:dk2>
          <a:srgbClr val="CCFFFF"/>
        </a:dk2>
        <a:lt2>
          <a:srgbClr val="003366"/>
        </a:lt2>
        <a:accent1>
          <a:srgbClr val="3366CC"/>
        </a:accent1>
        <a:accent2>
          <a:srgbClr val="00B000"/>
        </a:accent2>
        <a:accent3>
          <a:srgbClr val="209020"/>
        </a:accent3>
        <a:accent4>
          <a:srgbClr val="407040"/>
        </a:accent4>
        <a:accent5>
          <a:srgbClr val="605060"/>
        </a:accent5>
        <a:accent6>
          <a:srgbClr val="80308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9">
        <a:dk1>
          <a:srgbClr val="FFFFFF"/>
        </a:dk1>
        <a:lt1>
          <a:srgbClr val="000000"/>
        </a:lt1>
        <a:dk2>
          <a:srgbClr val="E3EBF1"/>
        </a:dk2>
        <a:lt2>
          <a:srgbClr val="336699"/>
        </a:lt2>
        <a:accent1>
          <a:srgbClr val="003399"/>
        </a:accent1>
        <a:accent2>
          <a:srgbClr val="468A4B"/>
        </a:accent2>
        <a:accent3>
          <a:srgbClr val="666A6B"/>
        </a:accent3>
        <a:accent4>
          <a:srgbClr val="864A8B"/>
        </a:accent4>
        <a:accent5>
          <a:srgbClr val="A62AAB"/>
        </a:accent5>
        <a:accent6>
          <a:srgbClr val="C60ACB"/>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10">
        <a:dk1>
          <a:srgbClr val="FFFFFF"/>
        </a:dk1>
        <a:lt1>
          <a:srgbClr val="686B5D"/>
        </a:lt1>
        <a:dk2>
          <a:srgbClr val="D1D1CB"/>
        </a:dk2>
        <a:lt2>
          <a:srgbClr val="777777"/>
        </a:lt2>
        <a:accent1>
          <a:srgbClr val="909082"/>
        </a:accent1>
        <a:accent2>
          <a:srgbClr val="809EA8"/>
        </a:accent2>
        <a:accent3>
          <a:srgbClr val="A07E88"/>
        </a:accent3>
        <a:accent4>
          <a:srgbClr val="C05E68"/>
        </a:accent4>
        <a:accent5>
          <a:srgbClr val="E03E48"/>
        </a:accent5>
        <a:accent6>
          <a:srgbClr val="FF1E2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11">
        <a:dk1>
          <a:srgbClr val="FFFFFF"/>
        </a:dk1>
        <a:lt1>
          <a:srgbClr val="666699"/>
        </a:lt1>
        <a:dk2>
          <a:srgbClr val="FFFFFF"/>
        </a:dk2>
        <a:lt2>
          <a:srgbClr val="3E3E5C"/>
        </a:lt2>
        <a:accent1>
          <a:srgbClr val="60597B"/>
        </a:accent1>
        <a:accent2>
          <a:srgbClr val="6666FF"/>
        </a:accent2>
        <a:accent3>
          <a:srgbClr val="8686DF"/>
        </a:accent3>
        <a:accent4>
          <a:srgbClr val="A6A6BF"/>
        </a:accent4>
        <a:accent5>
          <a:srgbClr val="C6C69F"/>
        </a:accent5>
        <a:accent6>
          <a:srgbClr val="E6E67F"/>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12">
        <a:dk1>
          <a:srgbClr val="FFFFFF"/>
        </a:dk1>
        <a:lt1>
          <a:srgbClr val="523E26"/>
        </a:lt1>
        <a:dk2>
          <a:srgbClr val="DFC08D"/>
        </a:dk2>
        <a:lt2>
          <a:srgbClr val="2D2015"/>
        </a:lt2>
        <a:accent1>
          <a:srgbClr val="8C7B70"/>
        </a:accent1>
        <a:accent2>
          <a:srgbClr val="8F5F2F"/>
        </a:accent2>
        <a:accent3>
          <a:srgbClr val="8F7F4F"/>
        </a:accent3>
        <a:accent4>
          <a:srgbClr val="6F9F6F"/>
        </a:accent4>
        <a:accent5>
          <a:srgbClr val="4FBF8F"/>
        </a:accent5>
        <a:accent6>
          <a:srgbClr val="2FDFAF"/>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4">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5">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6">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7">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8">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19">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0">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2">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4">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5">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a:ea typeface="Calibri"/>
        <a:cs typeface="Calibri"/>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Presentation">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132</Words>
  <Application>Microsoft Office PowerPoint</Application>
  <PresentationFormat>Breitbild</PresentationFormat>
  <Paragraphs>12</Paragraphs>
  <Slides>1</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Calibri</vt:lpstr>
      <vt:lpstr>Presentation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Albert Abrahamian</dc:creator>
  <cp:keywords/>
  <dc:description/>
  <cp:lastModifiedBy>Heinz Schmid</cp:lastModifiedBy>
  <cp:revision>2</cp:revision>
  <dcterms:created xsi:type="dcterms:W3CDTF">2021-08-25T16:40:18Z</dcterms:created>
  <dcterms:modified xsi:type="dcterms:W3CDTF">2025-05-01T15:31:58Z</dcterms:modified>
</cp:coreProperties>
</file>